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982" r:id="rId2"/>
    <p:sldId id="971" r:id="rId3"/>
    <p:sldId id="972" r:id="rId4"/>
    <p:sldId id="977" r:id="rId5"/>
    <p:sldId id="974" r:id="rId6"/>
    <p:sldId id="975" r:id="rId7"/>
    <p:sldId id="979" r:id="rId8"/>
    <p:sldId id="978" r:id="rId9"/>
    <p:sldId id="965" r:id="rId10"/>
    <p:sldId id="981" r:id="rId11"/>
  </p:sldIdLst>
  <p:sldSz cx="9144000" cy="6858000" type="screen4x3"/>
  <p:notesSz cx="7315200" cy="9601200"/>
  <p:custDataLst>
    <p:tags r:id="rId1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1822F0"/>
    <a:srgbClr val="FF2122"/>
    <a:srgbClr val="666666"/>
    <a:srgbClr val="FFFF00"/>
    <a:srgbClr val="F3C5D4"/>
    <a:srgbClr val="969696"/>
    <a:srgbClr val="06F639"/>
    <a:srgbClr val="FF4B4B"/>
    <a:srgbClr val="FF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01" autoAdjust="0"/>
    <p:restoredTop sz="86162" autoAdjust="0"/>
  </p:normalViewPr>
  <p:slideViewPr>
    <p:cSldViewPr snapToGrid="0" snapToObjects="1">
      <p:cViewPr varScale="1">
        <p:scale>
          <a:sx n="77" d="100"/>
          <a:sy n="77" d="100"/>
        </p:scale>
        <p:origin x="1704" y="62"/>
      </p:cViewPr>
      <p:guideLst>
        <p:guide orient="horz" pos="2160"/>
        <p:guide pos="5181"/>
      </p:guideLst>
    </p:cSldViewPr>
  </p:slideViewPr>
  <p:outlineViewPr>
    <p:cViewPr>
      <p:scale>
        <a:sx n="33" d="100"/>
        <a:sy n="33" d="100"/>
      </p:scale>
      <p:origin x="0" y="-75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notesViewPr>
    <p:cSldViewPr snapToGrid="0" snapToObjects="1">
      <p:cViewPr varScale="1">
        <p:scale>
          <a:sx n="60" d="100"/>
          <a:sy n="60" d="100"/>
        </p:scale>
        <p:origin x="-2388" y="-78"/>
      </p:cViewPr>
      <p:guideLst>
        <p:guide orient="horz" pos="3024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t" anchorCtr="0" compatLnSpc="1">
            <a:prstTxWarp prst="textNoShape">
              <a:avLst/>
            </a:prstTxWarp>
          </a:bodyPr>
          <a:lstStyle>
            <a:lvl1pPr defTabSz="976125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t" anchorCtr="0" compatLnSpc="1">
            <a:prstTxWarp prst="textNoShape">
              <a:avLst/>
            </a:prstTxWarp>
          </a:bodyPr>
          <a:lstStyle>
            <a:lvl1pPr algn="r" defTabSz="976125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b" anchorCtr="0" compatLnSpc="1">
            <a:prstTxWarp prst="textNoShape">
              <a:avLst/>
            </a:prstTxWarp>
          </a:bodyPr>
          <a:lstStyle>
            <a:lvl1pPr defTabSz="976125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1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b" anchorCtr="0" compatLnSpc="1">
            <a:prstTxWarp prst="textNoShape">
              <a:avLst/>
            </a:prstTxWarp>
          </a:bodyPr>
          <a:lstStyle>
            <a:lvl1pPr algn="r" defTabSz="976125" eaLnBrk="1" hangingPunct="1">
              <a:defRPr sz="1200"/>
            </a:lvl1pPr>
          </a:lstStyle>
          <a:p>
            <a:pPr>
              <a:defRPr/>
            </a:pPr>
            <a:fld id="{876D5497-CD73-4CE8-89E6-1FF71A54B9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231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t" anchorCtr="0" compatLnSpc="1">
            <a:prstTxWarp prst="textNoShape">
              <a:avLst/>
            </a:prstTxWarp>
          </a:bodyPr>
          <a:lstStyle>
            <a:lvl1pPr defTabSz="976125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5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t" anchorCtr="0" compatLnSpc="1">
            <a:prstTxWarp prst="textNoShape">
              <a:avLst/>
            </a:prstTxWarp>
          </a:bodyPr>
          <a:lstStyle>
            <a:lvl1pPr algn="r" defTabSz="976125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7" y="4560889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b" anchorCtr="0" compatLnSpc="1">
            <a:prstTxWarp prst="textNoShape">
              <a:avLst/>
            </a:prstTxWarp>
          </a:bodyPr>
          <a:lstStyle>
            <a:lvl1pPr defTabSz="976125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5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547" tIns="48773" rIns="97547" bIns="48773" numCol="1" anchor="b" anchorCtr="0" compatLnSpc="1">
            <a:prstTxWarp prst="textNoShape">
              <a:avLst/>
            </a:prstTxWarp>
          </a:bodyPr>
          <a:lstStyle>
            <a:lvl1pPr algn="r" defTabSz="976125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3015E02-77F6-40D0-8668-9E4EC34F97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916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015E02-77F6-40D0-8668-9E4EC34F979E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621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/>
              </a:rPr>
              <a:t>Maybe add: where singularities live</a:t>
            </a:r>
            <a:r>
              <a:rPr lang="en-US" sz="1200" b="0" baseline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/>
              </a:rPr>
              <a:t> in each representation?</a:t>
            </a:r>
            <a:endParaRPr lang="en-US" sz="1200" b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015E02-77F6-40D0-8668-9E4EC34F979E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744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000" b="1" dirty="0" smtClean="0"/>
              <a:t>NEW VERSION (SIG16 course)</a:t>
            </a:r>
          </a:p>
          <a:p>
            <a:r>
              <a:rPr lang="en-US" sz="1000" b="1" dirty="0" smtClean="0"/>
              <a:t>Intro</a:t>
            </a:r>
            <a:r>
              <a:rPr lang="en-US" sz="1000" dirty="0" smtClean="0"/>
              <a:t> (15 min) - m@</a:t>
            </a:r>
            <a:br>
              <a:rPr lang="en-US" sz="1000" dirty="0" smtClean="0"/>
            </a:br>
            <a:r>
              <a:rPr lang="en-US" sz="1000" b="1" dirty="0" smtClean="0"/>
              <a:t>Smooth theory </a:t>
            </a:r>
            <a:r>
              <a:rPr lang="en-US" sz="1000" dirty="0" smtClean="0"/>
              <a:t>(40 min) - YT (these first parts are in Intro.pptx)</a:t>
            </a:r>
            <a:br>
              <a:rPr lang="en-US" sz="1000" dirty="0" smtClean="0"/>
            </a:br>
            <a:r>
              <a:rPr lang="en-US" sz="1000" b="1" dirty="0" smtClean="0"/>
              <a:t>Face-based representation </a:t>
            </a:r>
            <a:r>
              <a:rPr lang="en-US" sz="1000" dirty="0" smtClean="0"/>
              <a:t>(40 min) – </a:t>
            </a:r>
            <a:r>
              <a:rPr lang="en-US" sz="1000" dirty="0" err="1" smtClean="0"/>
              <a:t>FdG</a:t>
            </a:r>
            <a:r>
              <a:rPr lang="en-US" sz="1000" dirty="0" smtClean="0"/>
              <a:t> (Face-basedVectorFields.pptx)</a:t>
            </a:r>
            <a:br>
              <a:rPr lang="en-US" sz="1000" dirty="0" smtClean="0"/>
            </a:br>
            <a:r>
              <a:rPr lang="en-US" sz="1000" dirty="0" smtClean="0"/>
              <a:t>break (10 m@)</a:t>
            </a:r>
            <a:br>
              <a:rPr lang="en-US" sz="1000" dirty="0" smtClean="0"/>
            </a:br>
            <a:r>
              <a:rPr lang="en-US" sz="1000" b="1" dirty="0" smtClean="0"/>
              <a:t>Edge-based representation </a:t>
            </a:r>
            <a:r>
              <a:rPr lang="en-US" sz="1000" dirty="0" smtClean="0"/>
              <a:t>(30 min) – </a:t>
            </a:r>
            <a:r>
              <a:rPr lang="en-US" sz="1000" dirty="0" err="1" smtClean="0"/>
              <a:t>FdG</a:t>
            </a:r>
            <a:r>
              <a:rPr lang="en-US" sz="1000" smtClean="0"/>
              <a:t> (Edge-basedVectorFields.pptx)</a:t>
            </a:r>
            <a:br>
              <a:rPr lang="en-US" sz="1000" smtClean="0"/>
            </a:br>
            <a:r>
              <a:rPr lang="en-US" sz="1000" b="1" smtClean="0"/>
              <a:t>Vertex-based representation </a:t>
            </a:r>
            <a:r>
              <a:rPr lang="en-US" sz="1000" smtClean="0"/>
              <a:t>(40 min) – m@ (Vertex-basedVectorFIelds.pptx)</a:t>
            </a:r>
            <a:br>
              <a:rPr lang="en-US" sz="1000" smtClean="0"/>
            </a:br>
            <a:r>
              <a:rPr lang="en-US" sz="1000" b="1" smtClean="0"/>
              <a:t>Conclusions and Q &amp; A </a:t>
            </a:r>
            <a:r>
              <a:rPr lang="en-US" sz="1000" smtClean="0"/>
              <a:t>(15 min) – YT </a:t>
            </a:r>
            <a:r>
              <a:rPr lang="en-US" sz="1000" b="0" smtClean="0"/>
              <a:t>(Conclusions.pptx)</a:t>
            </a:r>
            <a:endParaRPr lang="en-US" altLang="en-US" sz="1000" b="0" dirty="0">
              <a:latin typeface="Arial" panose="020B0604020202020204" pitchFamily="34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1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07" indent="-285695" defTabSz="9761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781" indent="-228556" defTabSz="9761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9892" indent="-228556" defTabSz="9761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005" indent="-228556" defTabSz="97612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117" indent="-228556" defTabSz="976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228" indent="-228556" defTabSz="976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342" indent="-228556" defTabSz="976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453" indent="-228556" defTabSz="9761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E9F0A6A-EE4E-49FE-B113-1FF8C474B531}" type="slidenum">
              <a:rPr lang="en-US" altLang="en-US" smtClean="0">
                <a:latin typeface="Times New Roman" panose="02020603050405020304" pitchFamily="18" charset="0"/>
              </a:rPr>
              <a:pPr/>
              <a:t>10</a:t>
            </a:fld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72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file:///C:\Documents%20and%20Settings\Mathieu%20Desbrun\My%20Documents\PowerPoint%20Presentations\GrailAnim2.avi" TargetMode="External"/><Relationship Id="rId1" Type="http://schemas.microsoft.com/office/2007/relationships/media" Target="file:///C:\Documents%20and%20Settings\Mathieu%20Desbrun\My%20Documents\PowerPoint%20Presentations\GrailAnim2.avi" TargetMode="Externa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588" y="-103188"/>
            <a:ext cx="9142412" cy="385286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4561" y="1520878"/>
            <a:ext cx="8481526" cy="1325563"/>
          </a:xfrm>
        </p:spPr>
        <p:txBody>
          <a:bodyPr/>
          <a:lstStyle>
            <a:lvl1pPr algn="ctr">
              <a:defRPr>
                <a:latin typeface="Viner Hand ITC" panose="03070502030502020203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8237" y="2468965"/>
            <a:ext cx="6858000" cy="41419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67939" y="3329558"/>
            <a:ext cx="5598594" cy="436993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3695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FA57-95F8-4192-A0DA-B75133CCC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5" name="Group 6"/>
          <p:cNvGrpSpPr>
            <a:grpSpLocks/>
          </p:cNvGrpSpPr>
          <p:nvPr userDrawn="1"/>
        </p:nvGrpSpPr>
        <p:grpSpPr bwMode="auto">
          <a:xfrm>
            <a:off x="-1588" y="0"/>
            <a:ext cx="9173868" cy="1130300"/>
            <a:chOff x="-1829" y="0"/>
            <a:chExt cx="9145984" cy="1130392"/>
          </a:xfrm>
        </p:grpSpPr>
        <p:sp>
          <p:nvSpPr>
            <p:cNvPr id="6" name="Freeform 5"/>
            <p:cNvSpPr/>
            <p:nvPr userDrawn="1"/>
          </p:nvSpPr>
          <p:spPr>
            <a:xfrm>
              <a:off x="-1829" y="525506"/>
              <a:ext cx="9145984" cy="604886"/>
            </a:xfrm>
            <a:custGeom>
              <a:avLst/>
              <a:gdLst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184359 w 9198108"/>
                <a:gd name="connsiteY5" fmla="*/ 803868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7148245 w 9198108"/>
                <a:gd name="connsiteY3" fmla="*/ 964641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3671515 w 9198108"/>
                <a:gd name="connsiteY5" fmla="*/ 884255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385616"/>
                <a:gd name="connsiteY0" fmla="*/ 0 h 1205802"/>
                <a:gd name="connsiteX1" fmla="*/ 9198108 w 9385616"/>
                <a:gd name="connsiteY1" fmla="*/ 0 h 1205802"/>
                <a:gd name="connsiteX2" fmla="*/ 9167963 w 9385616"/>
                <a:gd name="connsiteY2" fmla="*/ 1205802 h 1205802"/>
                <a:gd name="connsiteX3" fmla="*/ 9167964 w 9385616"/>
                <a:gd name="connsiteY3" fmla="*/ 924447 h 1205802"/>
                <a:gd name="connsiteX4" fmla="*/ 6133361 w 9385616"/>
                <a:gd name="connsiteY4" fmla="*/ 1155560 h 1205802"/>
                <a:gd name="connsiteX5" fmla="*/ 3671515 w 9385616"/>
                <a:gd name="connsiteY5" fmla="*/ 884255 h 1205802"/>
                <a:gd name="connsiteX6" fmla="*/ 3867 w 9385616"/>
                <a:gd name="connsiteY6" fmla="*/ 1105318 h 1205802"/>
                <a:gd name="connsiteX7" fmla="*/ 3867 w 9385616"/>
                <a:gd name="connsiteY7" fmla="*/ 0 h 1205802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671515 w 9198108"/>
                <a:gd name="connsiteY4" fmla="*/ 884255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924448 h 1156704"/>
                <a:gd name="connsiteX6" fmla="*/ 3867 w 9198108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206140"/>
                <a:gd name="connsiteY0" fmla="*/ 0 h 1156704"/>
                <a:gd name="connsiteX1" fmla="*/ 9196091 w 9206140"/>
                <a:gd name="connsiteY1" fmla="*/ 0 h 1156704"/>
                <a:gd name="connsiteX2" fmla="*/ 9206140 w 9206140"/>
                <a:gd name="connsiteY2" fmla="*/ 924446 h 1156704"/>
                <a:gd name="connsiteX3" fmla="*/ 6131344 w 9206140"/>
                <a:gd name="connsiteY3" fmla="*/ 1155560 h 1156704"/>
                <a:gd name="connsiteX4" fmla="*/ 3146984 w 9206140"/>
                <a:gd name="connsiteY4" fmla="*/ 874207 h 1156704"/>
                <a:gd name="connsiteX5" fmla="*/ 11899 w 9206140"/>
                <a:gd name="connsiteY5" fmla="*/ 1135464 h 1156704"/>
                <a:gd name="connsiteX6" fmla="*/ 1850 w 9206140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86043 w 9196091"/>
                <a:gd name="connsiteY2" fmla="*/ 924446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985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1850 w 9196091"/>
                <a:gd name="connsiteY0" fmla="*/ 0 h 1156735"/>
                <a:gd name="connsiteX1" fmla="*/ 9196091 w 9196091"/>
                <a:gd name="connsiteY1" fmla="*/ 0 h 1156735"/>
                <a:gd name="connsiteX2" fmla="*/ 9186043 w 9196091"/>
                <a:gd name="connsiteY2" fmla="*/ 931756 h 1156735"/>
                <a:gd name="connsiteX3" fmla="*/ 6131344 w 9196091"/>
                <a:gd name="connsiteY3" fmla="*/ 1155560 h 1156735"/>
                <a:gd name="connsiteX4" fmla="*/ 3146984 w 9196091"/>
                <a:gd name="connsiteY4" fmla="*/ 874207 h 1156735"/>
                <a:gd name="connsiteX5" fmla="*/ 11899 w 9196091"/>
                <a:gd name="connsiteY5" fmla="*/ 1135464 h 1156735"/>
                <a:gd name="connsiteX6" fmla="*/ 1850 w 9196091"/>
                <a:gd name="connsiteY6" fmla="*/ 0 h 1156735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223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6789 w 9201030"/>
                <a:gd name="connsiteY0" fmla="*/ 0 h 1156735"/>
                <a:gd name="connsiteX1" fmla="*/ 9201030 w 9201030"/>
                <a:gd name="connsiteY1" fmla="*/ 0 h 1156735"/>
                <a:gd name="connsiteX2" fmla="*/ 9187172 w 9201030"/>
                <a:gd name="connsiteY2" fmla="*/ 931756 h 1156735"/>
                <a:gd name="connsiteX3" fmla="*/ 6136283 w 9201030"/>
                <a:gd name="connsiteY3" fmla="*/ 1155560 h 1156735"/>
                <a:gd name="connsiteX4" fmla="*/ 3151923 w 9201030"/>
                <a:gd name="connsiteY4" fmla="*/ 874207 h 1156735"/>
                <a:gd name="connsiteX5" fmla="*/ 1644 w 9201030"/>
                <a:gd name="connsiteY5" fmla="*/ 1135464 h 1156735"/>
                <a:gd name="connsiteX6" fmla="*/ 6789 w 9201030"/>
                <a:gd name="connsiteY6" fmla="*/ 0 h 1156735"/>
                <a:gd name="connsiteX0" fmla="*/ 3665 w 9197906"/>
                <a:gd name="connsiteY0" fmla="*/ 0 h 1156737"/>
                <a:gd name="connsiteX1" fmla="*/ 9197906 w 9197906"/>
                <a:gd name="connsiteY1" fmla="*/ 0 h 1156737"/>
                <a:gd name="connsiteX2" fmla="*/ 9184048 w 9197906"/>
                <a:gd name="connsiteY2" fmla="*/ 931756 h 1156737"/>
                <a:gd name="connsiteX3" fmla="*/ 6133159 w 9197906"/>
                <a:gd name="connsiteY3" fmla="*/ 1155560 h 1156737"/>
                <a:gd name="connsiteX4" fmla="*/ 3148799 w 9197906"/>
                <a:gd name="connsiteY4" fmla="*/ 874207 h 1156737"/>
                <a:gd name="connsiteX5" fmla="*/ 4218 w 9197906"/>
                <a:gd name="connsiteY5" fmla="*/ 1142774 h 1156737"/>
                <a:gd name="connsiteX6" fmla="*/ 3665 w 9197906"/>
                <a:gd name="connsiteY6" fmla="*/ 0 h 1156737"/>
                <a:gd name="connsiteX0" fmla="*/ 3665 w 9197906"/>
                <a:gd name="connsiteY0" fmla="*/ 0 h 1156735"/>
                <a:gd name="connsiteX1" fmla="*/ 9197906 w 9197906"/>
                <a:gd name="connsiteY1" fmla="*/ 0 h 1156735"/>
                <a:gd name="connsiteX2" fmla="*/ 9184048 w 9197906"/>
                <a:gd name="connsiteY2" fmla="*/ 931756 h 1156735"/>
                <a:gd name="connsiteX3" fmla="*/ 6133159 w 9197906"/>
                <a:gd name="connsiteY3" fmla="*/ 1155560 h 1156735"/>
                <a:gd name="connsiteX4" fmla="*/ 3148799 w 9197906"/>
                <a:gd name="connsiteY4" fmla="*/ 874207 h 1156735"/>
                <a:gd name="connsiteX5" fmla="*/ 4218 w 9197906"/>
                <a:gd name="connsiteY5" fmla="*/ 1146429 h 1156735"/>
                <a:gd name="connsiteX6" fmla="*/ 3665 w 9197906"/>
                <a:gd name="connsiteY6" fmla="*/ 0 h 1156735"/>
                <a:gd name="connsiteX0" fmla="*/ 3086 w 9199226"/>
                <a:gd name="connsiteY0" fmla="*/ 0 h 1156737"/>
                <a:gd name="connsiteX1" fmla="*/ 9199226 w 9199226"/>
                <a:gd name="connsiteY1" fmla="*/ 0 h 1156737"/>
                <a:gd name="connsiteX2" fmla="*/ 9185368 w 9199226"/>
                <a:gd name="connsiteY2" fmla="*/ 931756 h 1156737"/>
                <a:gd name="connsiteX3" fmla="*/ 6134479 w 9199226"/>
                <a:gd name="connsiteY3" fmla="*/ 1155560 h 1156737"/>
                <a:gd name="connsiteX4" fmla="*/ 3150119 w 9199226"/>
                <a:gd name="connsiteY4" fmla="*/ 874207 h 1156737"/>
                <a:gd name="connsiteX5" fmla="*/ 5538 w 9199226"/>
                <a:gd name="connsiteY5" fmla="*/ 1146429 h 1156737"/>
                <a:gd name="connsiteX6" fmla="*/ 3086 w 9199226"/>
                <a:gd name="connsiteY6" fmla="*/ 0 h 1156737"/>
                <a:gd name="connsiteX0" fmla="*/ 3664 w 9199804"/>
                <a:gd name="connsiteY0" fmla="*/ 0 h 1156735"/>
                <a:gd name="connsiteX1" fmla="*/ 9199804 w 9199804"/>
                <a:gd name="connsiteY1" fmla="*/ 0 h 1156735"/>
                <a:gd name="connsiteX2" fmla="*/ 9185946 w 9199804"/>
                <a:gd name="connsiteY2" fmla="*/ 931756 h 1156735"/>
                <a:gd name="connsiteX3" fmla="*/ 6135057 w 9199804"/>
                <a:gd name="connsiteY3" fmla="*/ 1155560 h 1156735"/>
                <a:gd name="connsiteX4" fmla="*/ 3150697 w 9199804"/>
                <a:gd name="connsiteY4" fmla="*/ 874207 h 1156735"/>
                <a:gd name="connsiteX5" fmla="*/ 4217 w 9199804"/>
                <a:gd name="connsiteY5" fmla="*/ 1150083 h 1156735"/>
                <a:gd name="connsiteX6" fmla="*/ 3664 w 9199804"/>
                <a:gd name="connsiteY6" fmla="*/ 0 h 1156735"/>
                <a:gd name="connsiteX0" fmla="*/ 3664 w 9186070"/>
                <a:gd name="connsiteY0" fmla="*/ 7310 h 1164047"/>
                <a:gd name="connsiteX1" fmla="*/ 9165491 w 9186070"/>
                <a:gd name="connsiteY1" fmla="*/ 0 h 1164047"/>
                <a:gd name="connsiteX2" fmla="*/ 9185946 w 9186070"/>
                <a:gd name="connsiteY2" fmla="*/ 939066 h 1164047"/>
                <a:gd name="connsiteX3" fmla="*/ 6135057 w 9186070"/>
                <a:gd name="connsiteY3" fmla="*/ 1162870 h 1164047"/>
                <a:gd name="connsiteX4" fmla="*/ 3150697 w 9186070"/>
                <a:gd name="connsiteY4" fmla="*/ 881517 h 1164047"/>
                <a:gd name="connsiteX5" fmla="*/ 4217 w 9186070"/>
                <a:gd name="connsiteY5" fmla="*/ 1157393 h 1164047"/>
                <a:gd name="connsiteX6" fmla="*/ 3664 w 9186070"/>
                <a:gd name="connsiteY6" fmla="*/ 7310 h 1164047"/>
                <a:gd name="connsiteX0" fmla="*/ 3664 w 9165491"/>
                <a:gd name="connsiteY0" fmla="*/ 7310 h 1164062"/>
                <a:gd name="connsiteX1" fmla="*/ 9165491 w 9165491"/>
                <a:gd name="connsiteY1" fmla="*/ 0 h 1164062"/>
                <a:gd name="connsiteX2" fmla="*/ 9147820 w 9165491"/>
                <a:gd name="connsiteY2" fmla="*/ 942721 h 1164062"/>
                <a:gd name="connsiteX3" fmla="*/ 6135057 w 9165491"/>
                <a:gd name="connsiteY3" fmla="*/ 1162870 h 1164062"/>
                <a:gd name="connsiteX4" fmla="*/ 3150697 w 9165491"/>
                <a:gd name="connsiteY4" fmla="*/ 881517 h 1164062"/>
                <a:gd name="connsiteX5" fmla="*/ 4217 w 9165491"/>
                <a:gd name="connsiteY5" fmla="*/ 1157393 h 1164062"/>
                <a:gd name="connsiteX6" fmla="*/ 3664 w 9165491"/>
                <a:gd name="connsiteY6" fmla="*/ 7310 h 1164062"/>
                <a:gd name="connsiteX0" fmla="*/ 3664 w 9161678"/>
                <a:gd name="connsiteY0" fmla="*/ 7310 h 1164064"/>
                <a:gd name="connsiteX1" fmla="*/ 9161678 w 9161678"/>
                <a:gd name="connsiteY1" fmla="*/ 0 h 1164064"/>
                <a:gd name="connsiteX2" fmla="*/ 9147820 w 9161678"/>
                <a:gd name="connsiteY2" fmla="*/ 942721 h 1164064"/>
                <a:gd name="connsiteX3" fmla="*/ 6135057 w 9161678"/>
                <a:gd name="connsiteY3" fmla="*/ 1162870 h 1164064"/>
                <a:gd name="connsiteX4" fmla="*/ 3150697 w 9161678"/>
                <a:gd name="connsiteY4" fmla="*/ 881517 h 1164064"/>
                <a:gd name="connsiteX5" fmla="*/ 4217 w 9161678"/>
                <a:gd name="connsiteY5" fmla="*/ 1157393 h 1164064"/>
                <a:gd name="connsiteX6" fmla="*/ 3664 w 9161678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47820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772"/>
                <a:gd name="connsiteY0" fmla="*/ 7310 h 1164064"/>
                <a:gd name="connsiteX1" fmla="*/ 9159772 w 9159772"/>
                <a:gd name="connsiteY1" fmla="*/ 0 h 1164064"/>
                <a:gd name="connsiteX2" fmla="*/ 9153539 w 9159772"/>
                <a:gd name="connsiteY2" fmla="*/ 942721 h 1164064"/>
                <a:gd name="connsiteX3" fmla="*/ 6135057 w 9159772"/>
                <a:gd name="connsiteY3" fmla="*/ 1162870 h 1164064"/>
                <a:gd name="connsiteX4" fmla="*/ 3150697 w 9159772"/>
                <a:gd name="connsiteY4" fmla="*/ 881517 h 1164064"/>
                <a:gd name="connsiteX5" fmla="*/ 4217 w 9159772"/>
                <a:gd name="connsiteY5" fmla="*/ 1157393 h 1164064"/>
                <a:gd name="connsiteX6" fmla="*/ 3664 w 9159772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55445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926"/>
                <a:gd name="connsiteY0" fmla="*/ 7310 h 1164064"/>
                <a:gd name="connsiteX1" fmla="*/ 9159772 w 9159926"/>
                <a:gd name="connsiteY1" fmla="*/ 0 h 1164064"/>
                <a:gd name="connsiteX2" fmla="*/ 9159261 w 9159926"/>
                <a:gd name="connsiteY2" fmla="*/ 942721 h 1164064"/>
                <a:gd name="connsiteX3" fmla="*/ 6135057 w 9159926"/>
                <a:gd name="connsiteY3" fmla="*/ 1162870 h 1164064"/>
                <a:gd name="connsiteX4" fmla="*/ 3150697 w 9159926"/>
                <a:gd name="connsiteY4" fmla="*/ 881517 h 1164064"/>
                <a:gd name="connsiteX5" fmla="*/ 4217 w 9159926"/>
                <a:gd name="connsiteY5" fmla="*/ 1157393 h 1164064"/>
                <a:gd name="connsiteX6" fmla="*/ 3664 w 9159926"/>
                <a:gd name="connsiteY6" fmla="*/ 7310 h 1164064"/>
                <a:gd name="connsiteX0" fmla="*/ 4449 w 9160711"/>
                <a:gd name="connsiteY0" fmla="*/ 7310 h 1164062"/>
                <a:gd name="connsiteX1" fmla="*/ 9160557 w 9160711"/>
                <a:gd name="connsiteY1" fmla="*/ 0 h 1164062"/>
                <a:gd name="connsiteX2" fmla="*/ 9160046 w 9160711"/>
                <a:gd name="connsiteY2" fmla="*/ 942721 h 1164062"/>
                <a:gd name="connsiteX3" fmla="*/ 6135842 w 9160711"/>
                <a:gd name="connsiteY3" fmla="*/ 1162870 h 1164062"/>
                <a:gd name="connsiteX4" fmla="*/ 3151482 w 9160711"/>
                <a:gd name="connsiteY4" fmla="*/ 881517 h 1164062"/>
                <a:gd name="connsiteX5" fmla="*/ 3094 w 9160711"/>
                <a:gd name="connsiteY5" fmla="*/ 1157393 h 1164062"/>
                <a:gd name="connsiteX6" fmla="*/ 4449 w 9160711"/>
                <a:gd name="connsiteY6" fmla="*/ 7310 h 1164062"/>
                <a:gd name="connsiteX0" fmla="*/ 5495 w 9161757"/>
                <a:gd name="connsiteY0" fmla="*/ 7310 h 1164064"/>
                <a:gd name="connsiteX1" fmla="*/ 9161603 w 9161757"/>
                <a:gd name="connsiteY1" fmla="*/ 0 h 1164064"/>
                <a:gd name="connsiteX2" fmla="*/ 9161092 w 9161757"/>
                <a:gd name="connsiteY2" fmla="*/ 942721 h 1164064"/>
                <a:gd name="connsiteX3" fmla="*/ 6136888 w 9161757"/>
                <a:gd name="connsiteY3" fmla="*/ 1162870 h 1164064"/>
                <a:gd name="connsiteX4" fmla="*/ 3152528 w 9161757"/>
                <a:gd name="connsiteY4" fmla="*/ 881517 h 1164064"/>
                <a:gd name="connsiteX5" fmla="*/ 2232 w 9161757"/>
                <a:gd name="connsiteY5" fmla="*/ 1161048 h 1164064"/>
                <a:gd name="connsiteX6" fmla="*/ 5495 w 9161757"/>
                <a:gd name="connsiteY6" fmla="*/ 7310 h 1164064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61757" h="1161503">
                  <a:moveTo>
                    <a:pt x="5495" y="7310"/>
                  </a:moveTo>
                  <a:lnTo>
                    <a:pt x="9161603" y="0"/>
                  </a:lnTo>
                  <a:cubicBezTo>
                    <a:pt x="9159524" y="310585"/>
                    <a:pt x="9163171" y="632136"/>
                    <a:pt x="9161092" y="942721"/>
                  </a:cubicBezTo>
                  <a:cubicBezTo>
                    <a:pt x="8353875" y="942721"/>
                    <a:pt x="6913960" y="1137099"/>
                    <a:pt x="6136888" y="1124313"/>
                  </a:cubicBezTo>
                  <a:cubicBezTo>
                    <a:pt x="5388787" y="1136803"/>
                    <a:pt x="4063579" y="888217"/>
                    <a:pt x="3152528" y="881517"/>
                  </a:cubicBezTo>
                  <a:cubicBezTo>
                    <a:pt x="2278322" y="888217"/>
                    <a:pt x="1067357" y="1174445"/>
                    <a:pt x="2232" y="1161048"/>
                  </a:cubicBezTo>
                  <a:cubicBezTo>
                    <a:pt x="-1118" y="799307"/>
                    <a:pt x="-1204" y="389147"/>
                    <a:pt x="5495" y="731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-241" y="0"/>
              <a:ext cx="9134871" cy="79381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8043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0" y="1884363"/>
            <a:ext cx="9147175" cy="2119312"/>
            <a:chOff x="0" y="1883698"/>
            <a:chExt cx="9147593" cy="2120523"/>
          </a:xfrm>
        </p:grpSpPr>
        <p:grpSp>
          <p:nvGrpSpPr>
            <p:cNvPr id="5" name="Group 17"/>
            <p:cNvGrpSpPr>
              <a:grpSpLocks/>
            </p:cNvGrpSpPr>
            <p:nvPr userDrawn="1"/>
          </p:nvGrpSpPr>
          <p:grpSpPr bwMode="auto">
            <a:xfrm>
              <a:off x="0" y="2873829"/>
              <a:ext cx="9145984" cy="1130392"/>
              <a:chOff x="-1829" y="0"/>
              <a:chExt cx="9145984" cy="1130392"/>
            </a:xfrm>
          </p:grpSpPr>
          <p:sp>
            <p:nvSpPr>
              <p:cNvPr id="9" name="Freeform 8"/>
              <p:cNvSpPr/>
              <p:nvPr userDrawn="1"/>
            </p:nvSpPr>
            <p:spPr>
              <a:xfrm>
                <a:off x="-1829" y="525209"/>
                <a:ext cx="9146006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0" name="Rectangle 9"/>
              <p:cNvSpPr/>
              <p:nvPr userDrawn="1"/>
            </p:nvSpPr>
            <p:spPr>
              <a:xfrm>
                <a:off x="-241" y="-554"/>
                <a:ext cx="9134892" cy="7942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6" name="Group 18"/>
            <p:cNvGrpSpPr>
              <a:grpSpLocks/>
            </p:cNvGrpSpPr>
            <p:nvPr userDrawn="1"/>
          </p:nvGrpSpPr>
          <p:grpSpPr bwMode="auto">
            <a:xfrm flipH="1" flipV="1">
              <a:off x="0" y="1883698"/>
              <a:ext cx="9147593" cy="1130392"/>
              <a:chOff x="-13118" y="0"/>
              <a:chExt cx="9147593" cy="1130392"/>
            </a:xfrm>
          </p:grpSpPr>
          <p:sp>
            <p:nvSpPr>
              <p:cNvPr id="7" name="Freeform 6"/>
              <p:cNvSpPr/>
              <p:nvPr userDrawn="1"/>
            </p:nvSpPr>
            <p:spPr>
              <a:xfrm>
                <a:off x="-13118" y="525209"/>
                <a:ext cx="9146005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-417" y="-554"/>
                <a:ext cx="9134892" cy="7942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</p:grpSp>
      <p:pic>
        <p:nvPicPr>
          <p:cNvPr id="11" name="GrailAnim2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" t="22334" r="6935" b="18030"/>
          <a:stretch>
            <a:fillRect/>
          </a:stretch>
        </p:blipFill>
        <p:spPr bwMode="auto">
          <a:xfrm>
            <a:off x="0" y="5948363"/>
            <a:ext cx="1219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24"/>
          <p:cNvGrpSpPr>
            <a:grpSpLocks/>
          </p:cNvGrpSpPr>
          <p:nvPr/>
        </p:nvGrpSpPr>
        <p:grpSpPr bwMode="auto">
          <a:xfrm>
            <a:off x="-9525" y="1884363"/>
            <a:ext cx="9190470" cy="2119312"/>
            <a:chOff x="-9680" y="1883698"/>
            <a:chExt cx="9155664" cy="2120523"/>
          </a:xfrm>
        </p:grpSpPr>
        <p:grpSp>
          <p:nvGrpSpPr>
            <p:cNvPr id="13" name="Group 25"/>
            <p:cNvGrpSpPr>
              <a:grpSpLocks/>
            </p:cNvGrpSpPr>
            <p:nvPr userDrawn="1"/>
          </p:nvGrpSpPr>
          <p:grpSpPr bwMode="auto">
            <a:xfrm>
              <a:off x="0" y="2873829"/>
              <a:ext cx="9145984" cy="1130392"/>
              <a:chOff x="-1829" y="0"/>
              <a:chExt cx="9145984" cy="1130392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-1983" y="525209"/>
                <a:ext cx="9146138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-395" y="-554"/>
                <a:ext cx="9135024" cy="7942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14" name="Group 26"/>
            <p:cNvGrpSpPr>
              <a:grpSpLocks/>
            </p:cNvGrpSpPr>
            <p:nvPr userDrawn="1"/>
          </p:nvGrpSpPr>
          <p:grpSpPr bwMode="auto">
            <a:xfrm flipH="1" flipV="1">
              <a:off x="-9680" y="1883698"/>
              <a:ext cx="9145984" cy="1130392"/>
              <a:chOff x="-1829" y="0"/>
              <a:chExt cx="9145984" cy="1130392"/>
            </a:xfrm>
          </p:grpSpPr>
          <p:sp>
            <p:nvSpPr>
              <p:cNvPr id="15" name="Freeform 14"/>
              <p:cNvSpPr/>
              <p:nvPr userDrawn="1"/>
            </p:nvSpPr>
            <p:spPr>
              <a:xfrm>
                <a:off x="-1983" y="525209"/>
                <a:ext cx="9146138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  <p:sp>
            <p:nvSpPr>
              <p:cNvPr id="17" name="Rectangle 16"/>
              <p:cNvSpPr/>
              <p:nvPr userDrawn="1"/>
            </p:nvSpPr>
            <p:spPr>
              <a:xfrm>
                <a:off x="-395" y="-554"/>
                <a:ext cx="9135024" cy="79420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</p:grpSp>
      <p:pic>
        <p:nvPicPr>
          <p:cNvPr id="20" name="GrailAnim2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" t="22334" r="6935" b="18030"/>
          <a:stretch>
            <a:fillRect/>
          </a:stretch>
        </p:blipFill>
        <p:spPr bwMode="auto">
          <a:xfrm>
            <a:off x="0" y="5943600"/>
            <a:ext cx="1219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521208" y="2448791"/>
            <a:ext cx="8040854" cy="1325563"/>
          </a:xfrm>
        </p:spPr>
        <p:txBody>
          <a:bodyPr/>
          <a:lstStyle>
            <a:lvl1pPr algn="ctr">
              <a:defRPr>
                <a:latin typeface="Viner Hand ITC" panose="03070502030502020203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8DDEE-4AF7-41ED-B599-4E6E26840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8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30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0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>
                <p:cTn id="2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video>
              <p:cMediaNode>
                <p:cTn id="2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52939"/>
            <a:ext cx="3867150" cy="48240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2939"/>
            <a:ext cx="3867150" cy="48240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9F85B-D2ED-47B0-A7F3-59C64C91E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-1588" y="0"/>
            <a:ext cx="9145588" cy="1130300"/>
            <a:chOff x="-1829" y="0"/>
            <a:chExt cx="9145984" cy="1130392"/>
          </a:xfrm>
        </p:grpSpPr>
        <p:sp>
          <p:nvSpPr>
            <p:cNvPr id="7" name="Freeform 6"/>
            <p:cNvSpPr/>
            <p:nvPr userDrawn="1"/>
          </p:nvSpPr>
          <p:spPr>
            <a:xfrm>
              <a:off x="-1829" y="525506"/>
              <a:ext cx="9145984" cy="604886"/>
            </a:xfrm>
            <a:custGeom>
              <a:avLst/>
              <a:gdLst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184359 w 9198108"/>
                <a:gd name="connsiteY5" fmla="*/ 803868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7148245 w 9198108"/>
                <a:gd name="connsiteY3" fmla="*/ 964641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3671515 w 9198108"/>
                <a:gd name="connsiteY5" fmla="*/ 884255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385616"/>
                <a:gd name="connsiteY0" fmla="*/ 0 h 1205802"/>
                <a:gd name="connsiteX1" fmla="*/ 9198108 w 9385616"/>
                <a:gd name="connsiteY1" fmla="*/ 0 h 1205802"/>
                <a:gd name="connsiteX2" fmla="*/ 9167963 w 9385616"/>
                <a:gd name="connsiteY2" fmla="*/ 1205802 h 1205802"/>
                <a:gd name="connsiteX3" fmla="*/ 9167964 w 9385616"/>
                <a:gd name="connsiteY3" fmla="*/ 924447 h 1205802"/>
                <a:gd name="connsiteX4" fmla="*/ 6133361 w 9385616"/>
                <a:gd name="connsiteY4" fmla="*/ 1155560 h 1205802"/>
                <a:gd name="connsiteX5" fmla="*/ 3671515 w 9385616"/>
                <a:gd name="connsiteY5" fmla="*/ 884255 h 1205802"/>
                <a:gd name="connsiteX6" fmla="*/ 3867 w 9385616"/>
                <a:gd name="connsiteY6" fmla="*/ 1105318 h 1205802"/>
                <a:gd name="connsiteX7" fmla="*/ 3867 w 9385616"/>
                <a:gd name="connsiteY7" fmla="*/ 0 h 1205802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671515 w 9198108"/>
                <a:gd name="connsiteY4" fmla="*/ 884255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924448 h 1156704"/>
                <a:gd name="connsiteX6" fmla="*/ 3867 w 9198108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206140"/>
                <a:gd name="connsiteY0" fmla="*/ 0 h 1156704"/>
                <a:gd name="connsiteX1" fmla="*/ 9196091 w 9206140"/>
                <a:gd name="connsiteY1" fmla="*/ 0 h 1156704"/>
                <a:gd name="connsiteX2" fmla="*/ 9206140 w 9206140"/>
                <a:gd name="connsiteY2" fmla="*/ 924446 h 1156704"/>
                <a:gd name="connsiteX3" fmla="*/ 6131344 w 9206140"/>
                <a:gd name="connsiteY3" fmla="*/ 1155560 h 1156704"/>
                <a:gd name="connsiteX4" fmla="*/ 3146984 w 9206140"/>
                <a:gd name="connsiteY4" fmla="*/ 874207 h 1156704"/>
                <a:gd name="connsiteX5" fmla="*/ 11899 w 9206140"/>
                <a:gd name="connsiteY5" fmla="*/ 1135464 h 1156704"/>
                <a:gd name="connsiteX6" fmla="*/ 1850 w 9206140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86043 w 9196091"/>
                <a:gd name="connsiteY2" fmla="*/ 924446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985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1850 w 9196091"/>
                <a:gd name="connsiteY0" fmla="*/ 0 h 1156735"/>
                <a:gd name="connsiteX1" fmla="*/ 9196091 w 9196091"/>
                <a:gd name="connsiteY1" fmla="*/ 0 h 1156735"/>
                <a:gd name="connsiteX2" fmla="*/ 9186043 w 9196091"/>
                <a:gd name="connsiteY2" fmla="*/ 931756 h 1156735"/>
                <a:gd name="connsiteX3" fmla="*/ 6131344 w 9196091"/>
                <a:gd name="connsiteY3" fmla="*/ 1155560 h 1156735"/>
                <a:gd name="connsiteX4" fmla="*/ 3146984 w 9196091"/>
                <a:gd name="connsiteY4" fmla="*/ 874207 h 1156735"/>
                <a:gd name="connsiteX5" fmla="*/ 11899 w 9196091"/>
                <a:gd name="connsiteY5" fmla="*/ 1135464 h 1156735"/>
                <a:gd name="connsiteX6" fmla="*/ 1850 w 9196091"/>
                <a:gd name="connsiteY6" fmla="*/ 0 h 1156735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223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6789 w 9201030"/>
                <a:gd name="connsiteY0" fmla="*/ 0 h 1156735"/>
                <a:gd name="connsiteX1" fmla="*/ 9201030 w 9201030"/>
                <a:gd name="connsiteY1" fmla="*/ 0 h 1156735"/>
                <a:gd name="connsiteX2" fmla="*/ 9187172 w 9201030"/>
                <a:gd name="connsiteY2" fmla="*/ 931756 h 1156735"/>
                <a:gd name="connsiteX3" fmla="*/ 6136283 w 9201030"/>
                <a:gd name="connsiteY3" fmla="*/ 1155560 h 1156735"/>
                <a:gd name="connsiteX4" fmla="*/ 3151923 w 9201030"/>
                <a:gd name="connsiteY4" fmla="*/ 874207 h 1156735"/>
                <a:gd name="connsiteX5" fmla="*/ 1644 w 9201030"/>
                <a:gd name="connsiteY5" fmla="*/ 1135464 h 1156735"/>
                <a:gd name="connsiteX6" fmla="*/ 6789 w 9201030"/>
                <a:gd name="connsiteY6" fmla="*/ 0 h 1156735"/>
                <a:gd name="connsiteX0" fmla="*/ 3665 w 9197906"/>
                <a:gd name="connsiteY0" fmla="*/ 0 h 1156737"/>
                <a:gd name="connsiteX1" fmla="*/ 9197906 w 9197906"/>
                <a:gd name="connsiteY1" fmla="*/ 0 h 1156737"/>
                <a:gd name="connsiteX2" fmla="*/ 9184048 w 9197906"/>
                <a:gd name="connsiteY2" fmla="*/ 931756 h 1156737"/>
                <a:gd name="connsiteX3" fmla="*/ 6133159 w 9197906"/>
                <a:gd name="connsiteY3" fmla="*/ 1155560 h 1156737"/>
                <a:gd name="connsiteX4" fmla="*/ 3148799 w 9197906"/>
                <a:gd name="connsiteY4" fmla="*/ 874207 h 1156737"/>
                <a:gd name="connsiteX5" fmla="*/ 4218 w 9197906"/>
                <a:gd name="connsiteY5" fmla="*/ 1142774 h 1156737"/>
                <a:gd name="connsiteX6" fmla="*/ 3665 w 9197906"/>
                <a:gd name="connsiteY6" fmla="*/ 0 h 1156737"/>
                <a:gd name="connsiteX0" fmla="*/ 3665 w 9197906"/>
                <a:gd name="connsiteY0" fmla="*/ 0 h 1156735"/>
                <a:gd name="connsiteX1" fmla="*/ 9197906 w 9197906"/>
                <a:gd name="connsiteY1" fmla="*/ 0 h 1156735"/>
                <a:gd name="connsiteX2" fmla="*/ 9184048 w 9197906"/>
                <a:gd name="connsiteY2" fmla="*/ 931756 h 1156735"/>
                <a:gd name="connsiteX3" fmla="*/ 6133159 w 9197906"/>
                <a:gd name="connsiteY3" fmla="*/ 1155560 h 1156735"/>
                <a:gd name="connsiteX4" fmla="*/ 3148799 w 9197906"/>
                <a:gd name="connsiteY4" fmla="*/ 874207 h 1156735"/>
                <a:gd name="connsiteX5" fmla="*/ 4218 w 9197906"/>
                <a:gd name="connsiteY5" fmla="*/ 1146429 h 1156735"/>
                <a:gd name="connsiteX6" fmla="*/ 3665 w 9197906"/>
                <a:gd name="connsiteY6" fmla="*/ 0 h 1156735"/>
                <a:gd name="connsiteX0" fmla="*/ 3086 w 9199226"/>
                <a:gd name="connsiteY0" fmla="*/ 0 h 1156737"/>
                <a:gd name="connsiteX1" fmla="*/ 9199226 w 9199226"/>
                <a:gd name="connsiteY1" fmla="*/ 0 h 1156737"/>
                <a:gd name="connsiteX2" fmla="*/ 9185368 w 9199226"/>
                <a:gd name="connsiteY2" fmla="*/ 931756 h 1156737"/>
                <a:gd name="connsiteX3" fmla="*/ 6134479 w 9199226"/>
                <a:gd name="connsiteY3" fmla="*/ 1155560 h 1156737"/>
                <a:gd name="connsiteX4" fmla="*/ 3150119 w 9199226"/>
                <a:gd name="connsiteY4" fmla="*/ 874207 h 1156737"/>
                <a:gd name="connsiteX5" fmla="*/ 5538 w 9199226"/>
                <a:gd name="connsiteY5" fmla="*/ 1146429 h 1156737"/>
                <a:gd name="connsiteX6" fmla="*/ 3086 w 9199226"/>
                <a:gd name="connsiteY6" fmla="*/ 0 h 1156737"/>
                <a:gd name="connsiteX0" fmla="*/ 3664 w 9199804"/>
                <a:gd name="connsiteY0" fmla="*/ 0 h 1156735"/>
                <a:gd name="connsiteX1" fmla="*/ 9199804 w 9199804"/>
                <a:gd name="connsiteY1" fmla="*/ 0 h 1156735"/>
                <a:gd name="connsiteX2" fmla="*/ 9185946 w 9199804"/>
                <a:gd name="connsiteY2" fmla="*/ 931756 h 1156735"/>
                <a:gd name="connsiteX3" fmla="*/ 6135057 w 9199804"/>
                <a:gd name="connsiteY3" fmla="*/ 1155560 h 1156735"/>
                <a:gd name="connsiteX4" fmla="*/ 3150697 w 9199804"/>
                <a:gd name="connsiteY4" fmla="*/ 874207 h 1156735"/>
                <a:gd name="connsiteX5" fmla="*/ 4217 w 9199804"/>
                <a:gd name="connsiteY5" fmla="*/ 1150083 h 1156735"/>
                <a:gd name="connsiteX6" fmla="*/ 3664 w 9199804"/>
                <a:gd name="connsiteY6" fmla="*/ 0 h 1156735"/>
                <a:gd name="connsiteX0" fmla="*/ 3664 w 9186070"/>
                <a:gd name="connsiteY0" fmla="*/ 7310 h 1164047"/>
                <a:gd name="connsiteX1" fmla="*/ 9165491 w 9186070"/>
                <a:gd name="connsiteY1" fmla="*/ 0 h 1164047"/>
                <a:gd name="connsiteX2" fmla="*/ 9185946 w 9186070"/>
                <a:gd name="connsiteY2" fmla="*/ 939066 h 1164047"/>
                <a:gd name="connsiteX3" fmla="*/ 6135057 w 9186070"/>
                <a:gd name="connsiteY3" fmla="*/ 1162870 h 1164047"/>
                <a:gd name="connsiteX4" fmla="*/ 3150697 w 9186070"/>
                <a:gd name="connsiteY4" fmla="*/ 881517 h 1164047"/>
                <a:gd name="connsiteX5" fmla="*/ 4217 w 9186070"/>
                <a:gd name="connsiteY5" fmla="*/ 1157393 h 1164047"/>
                <a:gd name="connsiteX6" fmla="*/ 3664 w 9186070"/>
                <a:gd name="connsiteY6" fmla="*/ 7310 h 1164047"/>
                <a:gd name="connsiteX0" fmla="*/ 3664 w 9165491"/>
                <a:gd name="connsiteY0" fmla="*/ 7310 h 1164062"/>
                <a:gd name="connsiteX1" fmla="*/ 9165491 w 9165491"/>
                <a:gd name="connsiteY1" fmla="*/ 0 h 1164062"/>
                <a:gd name="connsiteX2" fmla="*/ 9147820 w 9165491"/>
                <a:gd name="connsiteY2" fmla="*/ 942721 h 1164062"/>
                <a:gd name="connsiteX3" fmla="*/ 6135057 w 9165491"/>
                <a:gd name="connsiteY3" fmla="*/ 1162870 h 1164062"/>
                <a:gd name="connsiteX4" fmla="*/ 3150697 w 9165491"/>
                <a:gd name="connsiteY4" fmla="*/ 881517 h 1164062"/>
                <a:gd name="connsiteX5" fmla="*/ 4217 w 9165491"/>
                <a:gd name="connsiteY5" fmla="*/ 1157393 h 1164062"/>
                <a:gd name="connsiteX6" fmla="*/ 3664 w 9165491"/>
                <a:gd name="connsiteY6" fmla="*/ 7310 h 1164062"/>
                <a:gd name="connsiteX0" fmla="*/ 3664 w 9161678"/>
                <a:gd name="connsiteY0" fmla="*/ 7310 h 1164064"/>
                <a:gd name="connsiteX1" fmla="*/ 9161678 w 9161678"/>
                <a:gd name="connsiteY1" fmla="*/ 0 h 1164064"/>
                <a:gd name="connsiteX2" fmla="*/ 9147820 w 9161678"/>
                <a:gd name="connsiteY2" fmla="*/ 942721 h 1164064"/>
                <a:gd name="connsiteX3" fmla="*/ 6135057 w 9161678"/>
                <a:gd name="connsiteY3" fmla="*/ 1162870 h 1164064"/>
                <a:gd name="connsiteX4" fmla="*/ 3150697 w 9161678"/>
                <a:gd name="connsiteY4" fmla="*/ 881517 h 1164064"/>
                <a:gd name="connsiteX5" fmla="*/ 4217 w 9161678"/>
                <a:gd name="connsiteY5" fmla="*/ 1157393 h 1164064"/>
                <a:gd name="connsiteX6" fmla="*/ 3664 w 9161678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47820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772"/>
                <a:gd name="connsiteY0" fmla="*/ 7310 h 1164064"/>
                <a:gd name="connsiteX1" fmla="*/ 9159772 w 9159772"/>
                <a:gd name="connsiteY1" fmla="*/ 0 h 1164064"/>
                <a:gd name="connsiteX2" fmla="*/ 9153539 w 9159772"/>
                <a:gd name="connsiteY2" fmla="*/ 942721 h 1164064"/>
                <a:gd name="connsiteX3" fmla="*/ 6135057 w 9159772"/>
                <a:gd name="connsiteY3" fmla="*/ 1162870 h 1164064"/>
                <a:gd name="connsiteX4" fmla="*/ 3150697 w 9159772"/>
                <a:gd name="connsiteY4" fmla="*/ 881517 h 1164064"/>
                <a:gd name="connsiteX5" fmla="*/ 4217 w 9159772"/>
                <a:gd name="connsiteY5" fmla="*/ 1157393 h 1164064"/>
                <a:gd name="connsiteX6" fmla="*/ 3664 w 9159772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55445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926"/>
                <a:gd name="connsiteY0" fmla="*/ 7310 h 1164064"/>
                <a:gd name="connsiteX1" fmla="*/ 9159772 w 9159926"/>
                <a:gd name="connsiteY1" fmla="*/ 0 h 1164064"/>
                <a:gd name="connsiteX2" fmla="*/ 9159261 w 9159926"/>
                <a:gd name="connsiteY2" fmla="*/ 942721 h 1164064"/>
                <a:gd name="connsiteX3" fmla="*/ 6135057 w 9159926"/>
                <a:gd name="connsiteY3" fmla="*/ 1162870 h 1164064"/>
                <a:gd name="connsiteX4" fmla="*/ 3150697 w 9159926"/>
                <a:gd name="connsiteY4" fmla="*/ 881517 h 1164064"/>
                <a:gd name="connsiteX5" fmla="*/ 4217 w 9159926"/>
                <a:gd name="connsiteY5" fmla="*/ 1157393 h 1164064"/>
                <a:gd name="connsiteX6" fmla="*/ 3664 w 9159926"/>
                <a:gd name="connsiteY6" fmla="*/ 7310 h 1164064"/>
                <a:gd name="connsiteX0" fmla="*/ 4449 w 9160711"/>
                <a:gd name="connsiteY0" fmla="*/ 7310 h 1164062"/>
                <a:gd name="connsiteX1" fmla="*/ 9160557 w 9160711"/>
                <a:gd name="connsiteY1" fmla="*/ 0 h 1164062"/>
                <a:gd name="connsiteX2" fmla="*/ 9160046 w 9160711"/>
                <a:gd name="connsiteY2" fmla="*/ 942721 h 1164062"/>
                <a:gd name="connsiteX3" fmla="*/ 6135842 w 9160711"/>
                <a:gd name="connsiteY3" fmla="*/ 1162870 h 1164062"/>
                <a:gd name="connsiteX4" fmla="*/ 3151482 w 9160711"/>
                <a:gd name="connsiteY4" fmla="*/ 881517 h 1164062"/>
                <a:gd name="connsiteX5" fmla="*/ 3094 w 9160711"/>
                <a:gd name="connsiteY5" fmla="*/ 1157393 h 1164062"/>
                <a:gd name="connsiteX6" fmla="*/ 4449 w 9160711"/>
                <a:gd name="connsiteY6" fmla="*/ 7310 h 1164062"/>
                <a:gd name="connsiteX0" fmla="*/ 5495 w 9161757"/>
                <a:gd name="connsiteY0" fmla="*/ 7310 h 1164064"/>
                <a:gd name="connsiteX1" fmla="*/ 9161603 w 9161757"/>
                <a:gd name="connsiteY1" fmla="*/ 0 h 1164064"/>
                <a:gd name="connsiteX2" fmla="*/ 9161092 w 9161757"/>
                <a:gd name="connsiteY2" fmla="*/ 942721 h 1164064"/>
                <a:gd name="connsiteX3" fmla="*/ 6136888 w 9161757"/>
                <a:gd name="connsiteY3" fmla="*/ 1162870 h 1164064"/>
                <a:gd name="connsiteX4" fmla="*/ 3152528 w 9161757"/>
                <a:gd name="connsiteY4" fmla="*/ 881517 h 1164064"/>
                <a:gd name="connsiteX5" fmla="*/ 2232 w 9161757"/>
                <a:gd name="connsiteY5" fmla="*/ 1161048 h 1164064"/>
                <a:gd name="connsiteX6" fmla="*/ 5495 w 9161757"/>
                <a:gd name="connsiteY6" fmla="*/ 7310 h 1164064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61757" h="1161503">
                  <a:moveTo>
                    <a:pt x="5495" y="7310"/>
                  </a:moveTo>
                  <a:lnTo>
                    <a:pt x="9161603" y="0"/>
                  </a:lnTo>
                  <a:cubicBezTo>
                    <a:pt x="9159524" y="310585"/>
                    <a:pt x="9163171" y="632136"/>
                    <a:pt x="9161092" y="942721"/>
                  </a:cubicBezTo>
                  <a:cubicBezTo>
                    <a:pt x="8353875" y="942721"/>
                    <a:pt x="6913960" y="1137099"/>
                    <a:pt x="6136888" y="1124313"/>
                  </a:cubicBezTo>
                  <a:cubicBezTo>
                    <a:pt x="5388787" y="1136803"/>
                    <a:pt x="4063579" y="888217"/>
                    <a:pt x="3152528" y="881517"/>
                  </a:cubicBezTo>
                  <a:cubicBezTo>
                    <a:pt x="2278322" y="888217"/>
                    <a:pt x="1067357" y="1174445"/>
                    <a:pt x="2232" y="1161048"/>
                  </a:cubicBezTo>
                  <a:cubicBezTo>
                    <a:pt x="-1118" y="799307"/>
                    <a:pt x="-1204" y="389147"/>
                    <a:pt x="5495" y="731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-241" y="0"/>
              <a:ext cx="9134871" cy="79381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236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51957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220686"/>
            <a:ext cx="3868737" cy="39689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51957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220686"/>
            <a:ext cx="3887788" cy="39689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F16A9-B358-4A62-BF81-1E088B76C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-1588" y="0"/>
            <a:ext cx="9145588" cy="1130300"/>
            <a:chOff x="-1829" y="0"/>
            <a:chExt cx="9145984" cy="1130392"/>
          </a:xfrm>
        </p:grpSpPr>
        <p:sp>
          <p:nvSpPr>
            <p:cNvPr id="9" name="Freeform 8"/>
            <p:cNvSpPr/>
            <p:nvPr userDrawn="1"/>
          </p:nvSpPr>
          <p:spPr>
            <a:xfrm>
              <a:off x="-1829" y="525506"/>
              <a:ext cx="9145984" cy="604886"/>
            </a:xfrm>
            <a:custGeom>
              <a:avLst/>
              <a:gdLst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184359 w 9198108"/>
                <a:gd name="connsiteY5" fmla="*/ 803868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7148245 w 9198108"/>
                <a:gd name="connsiteY3" fmla="*/ 964641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3671515 w 9198108"/>
                <a:gd name="connsiteY5" fmla="*/ 884255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385616"/>
                <a:gd name="connsiteY0" fmla="*/ 0 h 1205802"/>
                <a:gd name="connsiteX1" fmla="*/ 9198108 w 9385616"/>
                <a:gd name="connsiteY1" fmla="*/ 0 h 1205802"/>
                <a:gd name="connsiteX2" fmla="*/ 9167963 w 9385616"/>
                <a:gd name="connsiteY2" fmla="*/ 1205802 h 1205802"/>
                <a:gd name="connsiteX3" fmla="*/ 9167964 w 9385616"/>
                <a:gd name="connsiteY3" fmla="*/ 924447 h 1205802"/>
                <a:gd name="connsiteX4" fmla="*/ 6133361 w 9385616"/>
                <a:gd name="connsiteY4" fmla="*/ 1155560 h 1205802"/>
                <a:gd name="connsiteX5" fmla="*/ 3671515 w 9385616"/>
                <a:gd name="connsiteY5" fmla="*/ 884255 h 1205802"/>
                <a:gd name="connsiteX6" fmla="*/ 3867 w 9385616"/>
                <a:gd name="connsiteY6" fmla="*/ 1105318 h 1205802"/>
                <a:gd name="connsiteX7" fmla="*/ 3867 w 9385616"/>
                <a:gd name="connsiteY7" fmla="*/ 0 h 1205802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671515 w 9198108"/>
                <a:gd name="connsiteY4" fmla="*/ 884255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924448 h 1156704"/>
                <a:gd name="connsiteX6" fmla="*/ 3867 w 9198108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206140"/>
                <a:gd name="connsiteY0" fmla="*/ 0 h 1156704"/>
                <a:gd name="connsiteX1" fmla="*/ 9196091 w 9206140"/>
                <a:gd name="connsiteY1" fmla="*/ 0 h 1156704"/>
                <a:gd name="connsiteX2" fmla="*/ 9206140 w 9206140"/>
                <a:gd name="connsiteY2" fmla="*/ 924446 h 1156704"/>
                <a:gd name="connsiteX3" fmla="*/ 6131344 w 9206140"/>
                <a:gd name="connsiteY3" fmla="*/ 1155560 h 1156704"/>
                <a:gd name="connsiteX4" fmla="*/ 3146984 w 9206140"/>
                <a:gd name="connsiteY4" fmla="*/ 874207 h 1156704"/>
                <a:gd name="connsiteX5" fmla="*/ 11899 w 9206140"/>
                <a:gd name="connsiteY5" fmla="*/ 1135464 h 1156704"/>
                <a:gd name="connsiteX6" fmla="*/ 1850 w 9206140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86043 w 9196091"/>
                <a:gd name="connsiteY2" fmla="*/ 924446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985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1850 w 9196091"/>
                <a:gd name="connsiteY0" fmla="*/ 0 h 1156735"/>
                <a:gd name="connsiteX1" fmla="*/ 9196091 w 9196091"/>
                <a:gd name="connsiteY1" fmla="*/ 0 h 1156735"/>
                <a:gd name="connsiteX2" fmla="*/ 9186043 w 9196091"/>
                <a:gd name="connsiteY2" fmla="*/ 931756 h 1156735"/>
                <a:gd name="connsiteX3" fmla="*/ 6131344 w 9196091"/>
                <a:gd name="connsiteY3" fmla="*/ 1155560 h 1156735"/>
                <a:gd name="connsiteX4" fmla="*/ 3146984 w 9196091"/>
                <a:gd name="connsiteY4" fmla="*/ 874207 h 1156735"/>
                <a:gd name="connsiteX5" fmla="*/ 11899 w 9196091"/>
                <a:gd name="connsiteY5" fmla="*/ 1135464 h 1156735"/>
                <a:gd name="connsiteX6" fmla="*/ 1850 w 9196091"/>
                <a:gd name="connsiteY6" fmla="*/ 0 h 1156735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223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6789 w 9201030"/>
                <a:gd name="connsiteY0" fmla="*/ 0 h 1156735"/>
                <a:gd name="connsiteX1" fmla="*/ 9201030 w 9201030"/>
                <a:gd name="connsiteY1" fmla="*/ 0 h 1156735"/>
                <a:gd name="connsiteX2" fmla="*/ 9187172 w 9201030"/>
                <a:gd name="connsiteY2" fmla="*/ 931756 h 1156735"/>
                <a:gd name="connsiteX3" fmla="*/ 6136283 w 9201030"/>
                <a:gd name="connsiteY3" fmla="*/ 1155560 h 1156735"/>
                <a:gd name="connsiteX4" fmla="*/ 3151923 w 9201030"/>
                <a:gd name="connsiteY4" fmla="*/ 874207 h 1156735"/>
                <a:gd name="connsiteX5" fmla="*/ 1644 w 9201030"/>
                <a:gd name="connsiteY5" fmla="*/ 1135464 h 1156735"/>
                <a:gd name="connsiteX6" fmla="*/ 6789 w 9201030"/>
                <a:gd name="connsiteY6" fmla="*/ 0 h 1156735"/>
                <a:gd name="connsiteX0" fmla="*/ 3665 w 9197906"/>
                <a:gd name="connsiteY0" fmla="*/ 0 h 1156737"/>
                <a:gd name="connsiteX1" fmla="*/ 9197906 w 9197906"/>
                <a:gd name="connsiteY1" fmla="*/ 0 h 1156737"/>
                <a:gd name="connsiteX2" fmla="*/ 9184048 w 9197906"/>
                <a:gd name="connsiteY2" fmla="*/ 931756 h 1156737"/>
                <a:gd name="connsiteX3" fmla="*/ 6133159 w 9197906"/>
                <a:gd name="connsiteY3" fmla="*/ 1155560 h 1156737"/>
                <a:gd name="connsiteX4" fmla="*/ 3148799 w 9197906"/>
                <a:gd name="connsiteY4" fmla="*/ 874207 h 1156737"/>
                <a:gd name="connsiteX5" fmla="*/ 4218 w 9197906"/>
                <a:gd name="connsiteY5" fmla="*/ 1142774 h 1156737"/>
                <a:gd name="connsiteX6" fmla="*/ 3665 w 9197906"/>
                <a:gd name="connsiteY6" fmla="*/ 0 h 1156737"/>
                <a:gd name="connsiteX0" fmla="*/ 3665 w 9197906"/>
                <a:gd name="connsiteY0" fmla="*/ 0 h 1156735"/>
                <a:gd name="connsiteX1" fmla="*/ 9197906 w 9197906"/>
                <a:gd name="connsiteY1" fmla="*/ 0 h 1156735"/>
                <a:gd name="connsiteX2" fmla="*/ 9184048 w 9197906"/>
                <a:gd name="connsiteY2" fmla="*/ 931756 h 1156735"/>
                <a:gd name="connsiteX3" fmla="*/ 6133159 w 9197906"/>
                <a:gd name="connsiteY3" fmla="*/ 1155560 h 1156735"/>
                <a:gd name="connsiteX4" fmla="*/ 3148799 w 9197906"/>
                <a:gd name="connsiteY4" fmla="*/ 874207 h 1156735"/>
                <a:gd name="connsiteX5" fmla="*/ 4218 w 9197906"/>
                <a:gd name="connsiteY5" fmla="*/ 1146429 h 1156735"/>
                <a:gd name="connsiteX6" fmla="*/ 3665 w 9197906"/>
                <a:gd name="connsiteY6" fmla="*/ 0 h 1156735"/>
                <a:gd name="connsiteX0" fmla="*/ 3086 w 9199226"/>
                <a:gd name="connsiteY0" fmla="*/ 0 h 1156737"/>
                <a:gd name="connsiteX1" fmla="*/ 9199226 w 9199226"/>
                <a:gd name="connsiteY1" fmla="*/ 0 h 1156737"/>
                <a:gd name="connsiteX2" fmla="*/ 9185368 w 9199226"/>
                <a:gd name="connsiteY2" fmla="*/ 931756 h 1156737"/>
                <a:gd name="connsiteX3" fmla="*/ 6134479 w 9199226"/>
                <a:gd name="connsiteY3" fmla="*/ 1155560 h 1156737"/>
                <a:gd name="connsiteX4" fmla="*/ 3150119 w 9199226"/>
                <a:gd name="connsiteY4" fmla="*/ 874207 h 1156737"/>
                <a:gd name="connsiteX5" fmla="*/ 5538 w 9199226"/>
                <a:gd name="connsiteY5" fmla="*/ 1146429 h 1156737"/>
                <a:gd name="connsiteX6" fmla="*/ 3086 w 9199226"/>
                <a:gd name="connsiteY6" fmla="*/ 0 h 1156737"/>
                <a:gd name="connsiteX0" fmla="*/ 3664 w 9199804"/>
                <a:gd name="connsiteY0" fmla="*/ 0 h 1156735"/>
                <a:gd name="connsiteX1" fmla="*/ 9199804 w 9199804"/>
                <a:gd name="connsiteY1" fmla="*/ 0 h 1156735"/>
                <a:gd name="connsiteX2" fmla="*/ 9185946 w 9199804"/>
                <a:gd name="connsiteY2" fmla="*/ 931756 h 1156735"/>
                <a:gd name="connsiteX3" fmla="*/ 6135057 w 9199804"/>
                <a:gd name="connsiteY3" fmla="*/ 1155560 h 1156735"/>
                <a:gd name="connsiteX4" fmla="*/ 3150697 w 9199804"/>
                <a:gd name="connsiteY4" fmla="*/ 874207 h 1156735"/>
                <a:gd name="connsiteX5" fmla="*/ 4217 w 9199804"/>
                <a:gd name="connsiteY5" fmla="*/ 1150083 h 1156735"/>
                <a:gd name="connsiteX6" fmla="*/ 3664 w 9199804"/>
                <a:gd name="connsiteY6" fmla="*/ 0 h 1156735"/>
                <a:gd name="connsiteX0" fmla="*/ 3664 w 9186070"/>
                <a:gd name="connsiteY0" fmla="*/ 7310 h 1164047"/>
                <a:gd name="connsiteX1" fmla="*/ 9165491 w 9186070"/>
                <a:gd name="connsiteY1" fmla="*/ 0 h 1164047"/>
                <a:gd name="connsiteX2" fmla="*/ 9185946 w 9186070"/>
                <a:gd name="connsiteY2" fmla="*/ 939066 h 1164047"/>
                <a:gd name="connsiteX3" fmla="*/ 6135057 w 9186070"/>
                <a:gd name="connsiteY3" fmla="*/ 1162870 h 1164047"/>
                <a:gd name="connsiteX4" fmla="*/ 3150697 w 9186070"/>
                <a:gd name="connsiteY4" fmla="*/ 881517 h 1164047"/>
                <a:gd name="connsiteX5" fmla="*/ 4217 w 9186070"/>
                <a:gd name="connsiteY5" fmla="*/ 1157393 h 1164047"/>
                <a:gd name="connsiteX6" fmla="*/ 3664 w 9186070"/>
                <a:gd name="connsiteY6" fmla="*/ 7310 h 1164047"/>
                <a:gd name="connsiteX0" fmla="*/ 3664 w 9165491"/>
                <a:gd name="connsiteY0" fmla="*/ 7310 h 1164062"/>
                <a:gd name="connsiteX1" fmla="*/ 9165491 w 9165491"/>
                <a:gd name="connsiteY1" fmla="*/ 0 h 1164062"/>
                <a:gd name="connsiteX2" fmla="*/ 9147820 w 9165491"/>
                <a:gd name="connsiteY2" fmla="*/ 942721 h 1164062"/>
                <a:gd name="connsiteX3" fmla="*/ 6135057 w 9165491"/>
                <a:gd name="connsiteY3" fmla="*/ 1162870 h 1164062"/>
                <a:gd name="connsiteX4" fmla="*/ 3150697 w 9165491"/>
                <a:gd name="connsiteY4" fmla="*/ 881517 h 1164062"/>
                <a:gd name="connsiteX5" fmla="*/ 4217 w 9165491"/>
                <a:gd name="connsiteY5" fmla="*/ 1157393 h 1164062"/>
                <a:gd name="connsiteX6" fmla="*/ 3664 w 9165491"/>
                <a:gd name="connsiteY6" fmla="*/ 7310 h 1164062"/>
                <a:gd name="connsiteX0" fmla="*/ 3664 w 9161678"/>
                <a:gd name="connsiteY0" fmla="*/ 7310 h 1164064"/>
                <a:gd name="connsiteX1" fmla="*/ 9161678 w 9161678"/>
                <a:gd name="connsiteY1" fmla="*/ 0 h 1164064"/>
                <a:gd name="connsiteX2" fmla="*/ 9147820 w 9161678"/>
                <a:gd name="connsiteY2" fmla="*/ 942721 h 1164064"/>
                <a:gd name="connsiteX3" fmla="*/ 6135057 w 9161678"/>
                <a:gd name="connsiteY3" fmla="*/ 1162870 h 1164064"/>
                <a:gd name="connsiteX4" fmla="*/ 3150697 w 9161678"/>
                <a:gd name="connsiteY4" fmla="*/ 881517 h 1164064"/>
                <a:gd name="connsiteX5" fmla="*/ 4217 w 9161678"/>
                <a:gd name="connsiteY5" fmla="*/ 1157393 h 1164064"/>
                <a:gd name="connsiteX6" fmla="*/ 3664 w 9161678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47820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772"/>
                <a:gd name="connsiteY0" fmla="*/ 7310 h 1164064"/>
                <a:gd name="connsiteX1" fmla="*/ 9159772 w 9159772"/>
                <a:gd name="connsiteY1" fmla="*/ 0 h 1164064"/>
                <a:gd name="connsiteX2" fmla="*/ 9153539 w 9159772"/>
                <a:gd name="connsiteY2" fmla="*/ 942721 h 1164064"/>
                <a:gd name="connsiteX3" fmla="*/ 6135057 w 9159772"/>
                <a:gd name="connsiteY3" fmla="*/ 1162870 h 1164064"/>
                <a:gd name="connsiteX4" fmla="*/ 3150697 w 9159772"/>
                <a:gd name="connsiteY4" fmla="*/ 881517 h 1164064"/>
                <a:gd name="connsiteX5" fmla="*/ 4217 w 9159772"/>
                <a:gd name="connsiteY5" fmla="*/ 1157393 h 1164064"/>
                <a:gd name="connsiteX6" fmla="*/ 3664 w 9159772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55445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926"/>
                <a:gd name="connsiteY0" fmla="*/ 7310 h 1164064"/>
                <a:gd name="connsiteX1" fmla="*/ 9159772 w 9159926"/>
                <a:gd name="connsiteY1" fmla="*/ 0 h 1164064"/>
                <a:gd name="connsiteX2" fmla="*/ 9159261 w 9159926"/>
                <a:gd name="connsiteY2" fmla="*/ 942721 h 1164064"/>
                <a:gd name="connsiteX3" fmla="*/ 6135057 w 9159926"/>
                <a:gd name="connsiteY3" fmla="*/ 1162870 h 1164064"/>
                <a:gd name="connsiteX4" fmla="*/ 3150697 w 9159926"/>
                <a:gd name="connsiteY4" fmla="*/ 881517 h 1164064"/>
                <a:gd name="connsiteX5" fmla="*/ 4217 w 9159926"/>
                <a:gd name="connsiteY5" fmla="*/ 1157393 h 1164064"/>
                <a:gd name="connsiteX6" fmla="*/ 3664 w 9159926"/>
                <a:gd name="connsiteY6" fmla="*/ 7310 h 1164064"/>
                <a:gd name="connsiteX0" fmla="*/ 4449 w 9160711"/>
                <a:gd name="connsiteY0" fmla="*/ 7310 h 1164062"/>
                <a:gd name="connsiteX1" fmla="*/ 9160557 w 9160711"/>
                <a:gd name="connsiteY1" fmla="*/ 0 h 1164062"/>
                <a:gd name="connsiteX2" fmla="*/ 9160046 w 9160711"/>
                <a:gd name="connsiteY2" fmla="*/ 942721 h 1164062"/>
                <a:gd name="connsiteX3" fmla="*/ 6135842 w 9160711"/>
                <a:gd name="connsiteY3" fmla="*/ 1162870 h 1164062"/>
                <a:gd name="connsiteX4" fmla="*/ 3151482 w 9160711"/>
                <a:gd name="connsiteY4" fmla="*/ 881517 h 1164062"/>
                <a:gd name="connsiteX5" fmla="*/ 3094 w 9160711"/>
                <a:gd name="connsiteY5" fmla="*/ 1157393 h 1164062"/>
                <a:gd name="connsiteX6" fmla="*/ 4449 w 9160711"/>
                <a:gd name="connsiteY6" fmla="*/ 7310 h 1164062"/>
                <a:gd name="connsiteX0" fmla="*/ 5495 w 9161757"/>
                <a:gd name="connsiteY0" fmla="*/ 7310 h 1164064"/>
                <a:gd name="connsiteX1" fmla="*/ 9161603 w 9161757"/>
                <a:gd name="connsiteY1" fmla="*/ 0 h 1164064"/>
                <a:gd name="connsiteX2" fmla="*/ 9161092 w 9161757"/>
                <a:gd name="connsiteY2" fmla="*/ 942721 h 1164064"/>
                <a:gd name="connsiteX3" fmla="*/ 6136888 w 9161757"/>
                <a:gd name="connsiteY3" fmla="*/ 1162870 h 1164064"/>
                <a:gd name="connsiteX4" fmla="*/ 3152528 w 9161757"/>
                <a:gd name="connsiteY4" fmla="*/ 881517 h 1164064"/>
                <a:gd name="connsiteX5" fmla="*/ 2232 w 9161757"/>
                <a:gd name="connsiteY5" fmla="*/ 1161048 h 1164064"/>
                <a:gd name="connsiteX6" fmla="*/ 5495 w 9161757"/>
                <a:gd name="connsiteY6" fmla="*/ 7310 h 1164064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61757" h="1161503">
                  <a:moveTo>
                    <a:pt x="5495" y="7310"/>
                  </a:moveTo>
                  <a:lnTo>
                    <a:pt x="9161603" y="0"/>
                  </a:lnTo>
                  <a:cubicBezTo>
                    <a:pt x="9159524" y="310585"/>
                    <a:pt x="9163171" y="632136"/>
                    <a:pt x="9161092" y="942721"/>
                  </a:cubicBezTo>
                  <a:cubicBezTo>
                    <a:pt x="8353875" y="942721"/>
                    <a:pt x="6913960" y="1137099"/>
                    <a:pt x="6136888" y="1124313"/>
                  </a:cubicBezTo>
                  <a:cubicBezTo>
                    <a:pt x="5388787" y="1136803"/>
                    <a:pt x="4063579" y="888217"/>
                    <a:pt x="3152528" y="881517"/>
                  </a:cubicBezTo>
                  <a:cubicBezTo>
                    <a:pt x="2278322" y="888217"/>
                    <a:pt x="1067357" y="1174445"/>
                    <a:pt x="2232" y="1161048"/>
                  </a:cubicBezTo>
                  <a:cubicBezTo>
                    <a:pt x="-1118" y="799307"/>
                    <a:pt x="-1204" y="389147"/>
                    <a:pt x="5495" y="731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-241" y="0"/>
              <a:ext cx="9134871" cy="79381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374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8CC85-B3B1-4C22-B511-5C7CD7DDB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-1588" y="0"/>
            <a:ext cx="9173868" cy="1130300"/>
            <a:chOff x="-1829" y="0"/>
            <a:chExt cx="9145984" cy="1130392"/>
          </a:xfrm>
        </p:grpSpPr>
        <p:sp>
          <p:nvSpPr>
            <p:cNvPr id="5" name="Freeform 4"/>
            <p:cNvSpPr/>
            <p:nvPr userDrawn="1"/>
          </p:nvSpPr>
          <p:spPr>
            <a:xfrm>
              <a:off x="-1829" y="525506"/>
              <a:ext cx="9145984" cy="604886"/>
            </a:xfrm>
            <a:custGeom>
              <a:avLst/>
              <a:gdLst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184359 w 9198108"/>
                <a:gd name="connsiteY5" fmla="*/ 803868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165609"/>
                <a:gd name="connsiteX1" fmla="*/ 9198108 w 9198108"/>
                <a:gd name="connsiteY1" fmla="*/ 0 h 1165609"/>
                <a:gd name="connsiteX2" fmla="*/ 9198108 w 9198108"/>
                <a:gd name="connsiteY2" fmla="*/ 1085222 h 1165609"/>
                <a:gd name="connsiteX3" fmla="*/ 7148245 w 9198108"/>
                <a:gd name="connsiteY3" fmla="*/ 964641 h 1165609"/>
                <a:gd name="connsiteX4" fmla="*/ 4616060 w 9198108"/>
                <a:gd name="connsiteY4" fmla="*/ 1165609 h 1165609"/>
                <a:gd name="connsiteX5" fmla="*/ 2214504 w 9198108"/>
                <a:gd name="connsiteY5" fmla="*/ 904352 h 1165609"/>
                <a:gd name="connsiteX6" fmla="*/ 3867 w 9198108"/>
                <a:gd name="connsiteY6" fmla="*/ 1105318 h 1165609"/>
                <a:gd name="connsiteX7" fmla="*/ 3867 w 9198108"/>
                <a:gd name="connsiteY7" fmla="*/ 0 h 1165609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7148245 w 9198108"/>
                <a:gd name="connsiteY3" fmla="*/ 964641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96237"/>
                <a:gd name="connsiteX1" fmla="*/ 9198108 w 9198108"/>
                <a:gd name="connsiteY1" fmla="*/ 0 h 1296237"/>
                <a:gd name="connsiteX2" fmla="*/ 9198108 w 9198108"/>
                <a:gd name="connsiteY2" fmla="*/ 1296237 h 1296237"/>
                <a:gd name="connsiteX3" fmla="*/ 6977423 w 9198108"/>
                <a:gd name="connsiteY3" fmla="*/ 954592 h 1296237"/>
                <a:gd name="connsiteX4" fmla="*/ 4616060 w 9198108"/>
                <a:gd name="connsiteY4" fmla="*/ 1165609 h 1296237"/>
                <a:gd name="connsiteX5" fmla="*/ 2214504 w 9198108"/>
                <a:gd name="connsiteY5" fmla="*/ 904352 h 1296237"/>
                <a:gd name="connsiteX6" fmla="*/ 3867 w 9198108"/>
                <a:gd name="connsiteY6" fmla="*/ 1105318 h 1296237"/>
                <a:gd name="connsiteX7" fmla="*/ 3867 w 9198108"/>
                <a:gd name="connsiteY7" fmla="*/ 0 h 1296237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4616060 w 9198108"/>
                <a:gd name="connsiteY4" fmla="*/ 1165609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2214504 w 9198108"/>
                <a:gd name="connsiteY5" fmla="*/ 904352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198108"/>
                <a:gd name="connsiteY0" fmla="*/ 0 h 1205802"/>
                <a:gd name="connsiteX1" fmla="*/ 9198108 w 9198108"/>
                <a:gd name="connsiteY1" fmla="*/ 0 h 1205802"/>
                <a:gd name="connsiteX2" fmla="*/ 9167963 w 9198108"/>
                <a:gd name="connsiteY2" fmla="*/ 1205802 h 1205802"/>
                <a:gd name="connsiteX3" fmla="*/ 6977423 w 9198108"/>
                <a:gd name="connsiteY3" fmla="*/ 954592 h 1205802"/>
                <a:gd name="connsiteX4" fmla="*/ 6133361 w 9198108"/>
                <a:gd name="connsiteY4" fmla="*/ 1155560 h 1205802"/>
                <a:gd name="connsiteX5" fmla="*/ 3671515 w 9198108"/>
                <a:gd name="connsiteY5" fmla="*/ 884255 h 1205802"/>
                <a:gd name="connsiteX6" fmla="*/ 3867 w 9198108"/>
                <a:gd name="connsiteY6" fmla="*/ 1105318 h 1205802"/>
                <a:gd name="connsiteX7" fmla="*/ 3867 w 9198108"/>
                <a:gd name="connsiteY7" fmla="*/ 0 h 1205802"/>
                <a:gd name="connsiteX0" fmla="*/ 3867 w 9385616"/>
                <a:gd name="connsiteY0" fmla="*/ 0 h 1205802"/>
                <a:gd name="connsiteX1" fmla="*/ 9198108 w 9385616"/>
                <a:gd name="connsiteY1" fmla="*/ 0 h 1205802"/>
                <a:gd name="connsiteX2" fmla="*/ 9167963 w 9385616"/>
                <a:gd name="connsiteY2" fmla="*/ 1205802 h 1205802"/>
                <a:gd name="connsiteX3" fmla="*/ 9167964 w 9385616"/>
                <a:gd name="connsiteY3" fmla="*/ 924447 h 1205802"/>
                <a:gd name="connsiteX4" fmla="*/ 6133361 w 9385616"/>
                <a:gd name="connsiteY4" fmla="*/ 1155560 h 1205802"/>
                <a:gd name="connsiteX5" fmla="*/ 3671515 w 9385616"/>
                <a:gd name="connsiteY5" fmla="*/ 884255 h 1205802"/>
                <a:gd name="connsiteX6" fmla="*/ 3867 w 9385616"/>
                <a:gd name="connsiteY6" fmla="*/ 1105318 h 1205802"/>
                <a:gd name="connsiteX7" fmla="*/ 3867 w 9385616"/>
                <a:gd name="connsiteY7" fmla="*/ 0 h 1205802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671515 w 9198108"/>
                <a:gd name="connsiteY4" fmla="*/ 884255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1105318 h 1156704"/>
                <a:gd name="connsiteX6" fmla="*/ 3867 w 9198108"/>
                <a:gd name="connsiteY6" fmla="*/ 0 h 1156704"/>
                <a:gd name="connsiteX0" fmla="*/ 3867 w 9198108"/>
                <a:gd name="connsiteY0" fmla="*/ 0 h 1156704"/>
                <a:gd name="connsiteX1" fmla="*/ 9198108 w 9198108"/>
                <a:gd name="connsiteY1" fmla="*/ 0 h 1156704"/>
                <a:gd name="connsiteX2" fmla="*/ 9167964 w 9198108"/>
                <a:gd name="connsiteY2" fmla="*/ 924447 h 1156704"/>
                <a:gd name="connsiteX3" fmla="*/ 6133361 w 9198108"/>
                <a:gd name="connsiteY3" fmla="*/ 1155560 h 1156704"/>
                <a:gd name="connsiteX4" fmla="*/ 3149001 w 9198108"/>
                <a:gd name="connsiteY4" fmla="*/ 874207 h 1156704"/>
                <a:gd name="connsiteX5" fmla="*/ 3867 w 9198108"/>
                <a:gd name="connsiteY5" fmla="*/ 924448 h 1156704"/>
                <a:gd name="connsiteX6" fmla="*/ 3867 w 9198108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65947 w 9196091"/>
                <a:gd name="connsiteY2" fmla="*/ 924447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206140"/>
                <a:gd name="connsiteY0" fmla="*/ 0 h 1156704"/>
                <a:gd name="connsiteX1" fmla="*/ 9196091 w 9206140"/>
                <a:gd name="connsiteY1" fmla="*/ 0 h 1156704"/>
                <a:gd name="connsiteX2" fmla="*/ 9206140 w 9206140"/>
                <a:gd name="connsiteY2" fmla="*/ 924446 h 1156704"/>
                <a:gd name="connsiteX3" fmla="*/ 6131344 w 9206140"/>
                <a:gd name="connsiteY3" fmla="*/ 1155560 h 1156704"/>
                <a:gd name="connsiteX4" fmla="*/ 3146984 w 9206140"/>
                <a:gd name="connsiteY4" fmla="*/ 874207 h 1156704"/>
                <a:gd name="connsiteX5" fmla="*/ 11899 w 9206140"/>
                <a:gd name="connsiteY5" fmla="*/ 1135464 h 1156704"/>
                <a:gd name="connsiteX6" fmla="*/ 1850 w 9206140"/>
                <a:gd name="connsiteY6" fmla="*/ 0 h 1156704"/>
                <a:gd name="connsiteX0" fmla="*/ 1850 w 9196091"/>
                <a:gd name="connsiteY0" fmla="*/ 0 h 1156704"/>
                <a:gd name="connsiteX1" fmla="*/ 9196091 w 9196091"/>
                <a:gd name="connsiteY1" fmla="*/ 0 h 1156704"/>
                <a:gd name="connsiteX2" fmla="*/ 9186043 w 9196091"/>
                <a:gd name="connsiteY2" fmla="*/ 924446 h 1156704"/>
                <a:gd name="connsiteX3" fmla="*/ 6131344 w 9196091"/>
                <a:gd name="connsiteY3" fmla="*/ 1155560 h 1156704"/>
                <a:gd name="connsiteX4" fmla="*/ 3146984 w 9196091"/>
                <a:gd name="connsiteY4" fmla="*/ 874207 h 1156704"/>
                <a:gd name="connsiteX5" fmla="*/ 11899 w 9196091"/>
                <a:gd name="connsiteY5" fmla="*/ 1135464 h 1156704"/>
                <a:gd name="connsiteX6" fmla="*/ 1850 w 9196091"/>
                <a:gd name="connsiteY6" fmla="*/ 0 h 1156704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985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1850 w 9196091"/>
                <a:gd name="connsiteY0" fmla="*/ 0 h 1156735"/>
                <a:gd name="connsiteX1" fmla="*/ 9196091 w 9196091"/>
                <a:gd name="connsiteY1" fmla="*/ 0 h 1156735"/>
                <a:gd name="connsiteX2" fmla="*/ 9186043 w 9196091"/>
                <a:gd name="connsiteY2" fmla="*/ 931756 h 1156735"/>
                <a:gd name="connsiteX3" fmla="*/ 6131344 w 9196091"/>
                <a:gd name="connsiteY3" fmla="*/ 1155560 h 1156735"/>
                <a:gd name="connsiteX4" fmla="*/ 3146984 w 9196091"/>
                <a:gd name="connsiteY4" fmla="*/ 874207 h 1156735"/>
                <a:gd name="connsiteX5" fmla="*/ 11899 w 9196091"/>
                <a:gd name="connsiteY5" fmla="*/ 1135464 h 1156735"/>
                <a:gd name="connsiteX6" fmla="*/ 1850 w 9196091"/>
                <a:gd name="connsiteY6" fmla="*/ 0 h 1156735"/>
                <a:gd name="connsiteX0" fmla="*/ 1850 w 9196091"/>
                <a:gd name="connsiteY0" fmla="*/ 0 h 1156737"/>
                <a:gd name="connsiteX1" fmla="*/ 9196091 w 9196091"/>
                <a:gd name="connsiteY1" fmla="*/ 0 h 1156737"/>
                <a:gd name="connsiteX2" fmla="*/ 9182233 w 9196091"/>
                <a:gd name="connsiteY2" fmla="*/ 931756 h 1156737"/>
                <a:gd name="connsiteX3" fmla="*/ 6131344 w 9196091"/>
                <a:gd name="connsiteY3" fmla="*/ 1155560 h 1156737"/>
                <a:gd name="connsiteX4" fmla="*/ 3146984 w 9196091"/>
                <a:gd name="connsiteY4" fmla="*/ 874207 h 1156737"/>
                <a:gd name="connsiteX5" fmla="*/ 11899 w 9196091"/>
                <a:gd name="connsiteY5" fmla="*/ 1135464 h 1156737"/>
                <a:gd name="connsiteX6" fmla="*/ 1850 w 9196091"/>
                <a:gd name="connsiteY6" fmla="*/ 0 h 1156737"/>
                <a:gd name="connsiteX0" fmla="*/ 6789 w 9201030"/>
                <a:gd name="connsiteY0" fmla="*/ 0 h 1156735"/>
                <a:gd name="connsiteX1" fmla="*/ 9201030 w 9201030"/>
                <a:gd name="connsiteY1" fmla="*/ 0 h 1156735"/>
                <a:gd name="connsiteX2" fmla="*/ 9187172 w 9201030"/>
                <a:gd name="connsiteY2" fmla="*/ 931756 h 1156735"/>
                <a:gd name="connsiteX3" fmla="*/ 6136283 w 9201030"/>
                <a:gd name="connsiteY3" fmla="*/ 1155560 h 1156735"/>
                <a:gd name="connsiteX4" fmla="*/ 3151923 w 9201030"/>
                <a:gd name="connsiteY4" fmla="*/ 874207 h 1156735"/>
                <a:gd name="connsiteX5" fmla="*/ 1644 w 9201030"/>
                <a:gd name="connsiteY5" fmla="*/ 1135464 h 1156735"/>
                <a:gd name="connsiteX6" fmla="*/ 6789 w 9201030"/>
                <a:gd name="connsiteY6" fmla="*/ 0 h 1156735"/>
                <a:gd name="connsiteX0" fmla="*/ 3665 w 9197906"/>
                <a:gd name="connsiteY0" fmla="*/ 0 h 1156737"/>
                <a:gd name="connsiteX1" fmla="*/ 9197906 w 9197906"/>
                <a:gd name="connsiteY1" fmla="*/ 0 h 1156737"/>
                <a:gd name="connsiteX2" fmla="*/ 9184048 w 9197906"/>
                <a:gd name="connsiteY2" fmla="*/ 931756 h 1156737"/>
                <a:gd name="connsiteX3" fmla="*/ 6133159 w 9197906"/>
                <a:gd name="connsiteY3" fmla="*/ 1155560 h 1156737"/>
                <a:gd name="connsiteX4" fmla="*/ 3148799 w 9197906"/>
                <a:gd name="connsiteY4" fmla="*/ 874207 h 1156737"/>
                <a:gd name="connsiteX5" fmla="*/ 4218 w 9197906"/>
                <a:gd name="connsiteY5" fmla="*/ 1142774 h 1156737"/>
                <a:gd name="connsiteX6" fmla="*/ 3665 w 9197906"/>
                <a:gd name="connsiteY6" fmla="*/ 0 h 1156737"/>
                <a:gd name="connsiteX0" fmla="*/ 3665 w 9197906"/>
                <a:gd name="connsiteY0" fmla="*/ 0 h 1156735"/>
                <a:gd name="connsiteX1" fmla="*/ 9197906 w 9197906"/>
                <a:gd name="connsiteY1" fmla="*/ 0 h 1156735"/>
                <a:gd name="connsiteX2" fmla="*/ 9184048 w 9197906"/>
                <a:gd name="connsiteY2" fmla="*/ 931756 h 1156735"/>
                <a:gd name="connsiteX3" fmla="*/ 6133159 w 9197906"/>
                <a:gd name="connsiteY3" fmla="*/ 1155560 h 1156735"/>
                <a:gd name="connsiteX4" fmla="*/ 3148799 w 9197906"/>
                <a:gd name="connsiteY4" fmla="*/ 874207 h 1156735"/>
                <a:gd name="connsiteX5" fmla="*/ 4218 w 9197906"/>
                <a:gd name="connsiteY5" fmla="*/ 1146429 h 1156735"/>
                <a:gd name="connsiteX6" fmla="*/ 3665 w 9197906"/>
                <a:gd name="connsiteY6" fmla="*/ 0 h 1156735"/>
                <a:gd name="connsiteX0" fmla="*/ 3086 w 9199226"/>
                <a:gd name="connsiteY0" fmla="*/ 0 h 1156737"/>
                <a:gd name="connsiteX1" fmla="*/ 9199226 w 9199226"/>
                <a:gd name="connsiteY1" fmla="*/ 0 h 1156737"/>
                <a:gd name="connsiteX2" fmla="*/ 9185368 w 9199226"/>
                <a:gd name="connsiteY2" fmla="*/ 931756 h 1156737"/>
                <a:gd name="connsiteX3" fmla="*/ 6134479 w 9199226"/>
                <a:gd name="connsiteY3" fmla="*/ 1155560 h 1156737"/>
                <a:gd name="connsiteX4" fmla="*/ 3150119 w 9199226"/>
                <a:gd name="connsiteY4" fmla="*/ 874207 h 1156737"/>
                <a:gd name="connsiteX5" fmla="*/ 5538 w 9199226"/>
                <a:gd name="connsiteY5" fmla="*/ 1146429 h 1156737"/>
                <a:gd name="connsiteX6" fmla="*/ 3086 w 9199226"/>
                <a:gd name="connsiteY6" fmla="*/ 0 h 1156737"/>
                <a:gd name="connsiteX0" fmla="*/ 3664 w 9199804"/>
                <a:gd name="connsiteY0" fmla="*/ 0 h 1156735"/>
                <a:gd name="connsiteX1" fmla="*/ 9199804 w 9199804"/>
                <a:gd name="connsiteY1" fmla="*/ 0 h 1156735"/>
                <a:gd name="connsiteX2" fmla="*/ 9185946 w 9199804"/>
                <a:gd name="connsiteY2" fmla="*/ 931756 h 1156735"/>
                <a:gd name="connsiteX3" fmla="*/ 6135057 w 9199804"/>
                <a:gd name="connsiteY3" fmla="*/ 1155560 h 1156735"/>
                <a:gd name="connsiteX4" fmla="*/ 3150697 w 9199804"/>
                <a:gd name="connsiteY4" fmla="*/ 874207 h 1156735"/>
                <a:gd name="connsiteX5" fmla="*/ 4217 w 9199804"/>
                <a:gd name="connsiteY5" fmla="*/ 1150083 h 1156735"/>
                <a:gd name="connsiteX6" fmla="*/ 3664 w 9199804"/>
                <a:gd name="connsiteY6" fmla="*/ 0 h 1156735"/>
                <a:gd name="connsiteX0" fmla="*/ 3664 w 9186070"/>
                <a:gd name="connsiteY0" fmla="*/ 7310 h 1164047"/>
                <a:gd name="connsiteX1" fmla="*/ 9165491 w 9186070"/>
                <a:gd name="connsiteY1" fmla="*/ 0 h 1164047"/>
                <a:gd name="connsiteX2" fmla="*/ 9185946 w 9186070"/>
                <a:gd name="connsiteY2" fmla="*/ 939066 h 1164047"/>
                <a:gd name="connsiteX3" fmla="*/ 6135057 w 9186070"/>
                <a:gd name="connsiteY3" fmla="*/ 1162870 h 1164047"/>
                <a:gd name="connsiteX4" fmla="*/ 3150697 w 9186070"/>
                <a:gd name="connsiteY4" fmla="*/ 881517 h 1164047"/>
                <a:gd name="connsiteX5" fmla="*/ 4217 w 9186070"/>
                <a:gd name="connsiteY5" fmla="*/ 1157393 h 1164047"/>
                <a:gd name="connsiteX6" fmla="*/ 3664 w 9186070"/>
                <a:gd name="connsiteY6" fmla="*/ 7310 h 1164047"/>
                <a:gd name="connsiteX0" fmla="*/ 3664 w 9165491"/>
                <a:gd name="connsiteY0" fmla="*/ 7310 h 1164062"/>
                <a:gd name="connsiteX1" fmla="*/ 9165491 w 9165491"/>
                <a:gd name="connsiteY1" fmla="*/ 0 h 1164062"/>
                <a:gd name="connsiteX2" fmla="*/ 9147820 w 9165491"/>
                <a:gd name="connsiteY2" fmla="*/ 942721 h 1164062"/>
                <a:gd name="connsiteX3" fmla="*/ 6135057 w 9165491"/>
                <a:gd name="connsiteY3" fmla="*/ 1162870 h 1164062"/>
                <a:gd name="connsiteX4" fmla="*/ 3150697 w 9165491"/>
                <a:gd name="connsiteY4" fmla="*/ 881517 h 1164062"/>
                <a:gd name="connsiteX5" fmla="*/ 4217 w 9165491"/>
                <a:gd name="connsiteY5" fmla="*/ 1157393 h 1164062"/>
                <a:gd name="connsiteX6" fmla="*/ 3664 w 9165491"/>
                <a:gd name="connsiteY6" fmla="*/ 7310 h 1164062"/>
                <a:gd name="connsiteX0" fmla="*/ 3664 w 9161678"/>
                <a:gd name="connsiteY0" fmla="*/ 7310 h 1164064"/>
                <a:gd name="connsiteX1" fmla="*/ 9161678 w 9161678"/>
                <a:gd name="connsiteY1" fmla="*/ 0 h 1164064"/>
                <a:gd name="connsiteX2" fmla="*/ 9147820 w 9161678"/>
                <a:gd name="connsiteY2" fmla="*/ 942721 h 1164064"/>
                <a:gd name="connsiteX3" fmla="*/ 6135057 w 9161678"/>
                <a:gd name="connsiteY3" fmla="*/ 1162870 h 1164064"/>
                <a:gd name="connsiteX4" fmla="*/ 3150697 w 9161678"/>
                <a:gd name="connsiteY4" fmla="*/ 881517 h 1164064"/>
                <a:gd name="connsiteX5" fmla="*/ 4217 w 9161678"/>
                <a:gd name="connsiteY5" fmla="*/ 1157393 h 1164064"/>
                <a:gd name="connsiteX6" fmla="*/ 3664 w 9161678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47820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772"/>
                <a:gd name="connsiteY0" fmla="*/ 7310 h 1164064"/>
                <a:gd name="connsiteX1" fmla="*/ 9159772 w 9159772"/>
                <a:gd name="connsiteY1" fmla="*/ 0 h 1164064"/>
                <a:gd name="connsiteX2" fmla="*/ 9153539 w 9159772"/>
                <a:gd name="connsiteY2" fmla="*/ 942721 h 1164064"/>
                <a:gd name="connsiteX3" fmla="*/ 6135057 w 9159772"/>
                <a:gd name="connsiteY3" fmla="*/ 1162870 h 1164064"/>
                <a:gd name="connsiteX4" fmla="*/ 3150697 w 9159772"/>
                <a:gd name="connsiteY4" fmla="*/ 881517 h 1164064"/>
                <a:gd name="connsiteX5" fmla="*/ 4217 w 9159772"/>
                <a:gd name="connsiteY5" fmla="*/ 1157393 h 1164064"/>
                <a:gd name="connsiteX6" fmla="*/ 3664 w 9159772"/>
                <a:gd name="connsiteY6" fmla="*/ 7310 h 1164064"/>
                <a:gd name="connsiteX0" fmla="*/ 3664 w 9159772"/>
                <a:gd name="connsiteY0" fmla="*/ 7310 h 1164062"/>
                <a:gd name="connsiteX1" fmla="*/ 9159772 w 9159772"/>
                <a:gd name="connsiteY1" fmla="*/ 0 h 1164062"/>
                <a:gd name="connsiteX2" fmla="*/ 9155445 w 9159772"/>
                <a:gd name="connsiteY2" fmla="*/ 942721 h 1164062"/>
                <a:gd name="connsiteX3" fmla="*/ 6135057 w 9159772"/>
                <a:gd name="connsiteY3" fmla="*/ 1162870 h 1164062"/>
                <a:gd name="connsiteX4" fmla="*/ 3150697 w 9159772"/>
                <a:gd name="connsiteY4" fmla="*/ 881517 h 1164062"/>
                <a:gd name="connsiteX5" fmla="*/ 4217 w 9159772"/>
                <a:gd name="connsiteY5" fmla="*/ 1157393 h 1164062"/>
                <a:gd name="connsiteX6" fmla="*/ 3664 w 9159772"/>
                <a:gd name="connsiteY6" fmla="*/ 7310 h 1164062"/>
                <a:gd name="connsiteX0" fmla="*/ 3664 w 9159926"/>
                <a:gd name="connsiteY0" fmla="*/ 7310 h 1164064"/>
                <a:gd name="connsiteX1" fmla="*/ 9159772 w 9159926"/>
                <a:gd name="connsiteY1" fmla="*/ 0 h 1164064"/>
                <a:gd name="connsiteX2" fmla="*/ 9159261 w 9159926"/>
                <a:gd name="connsiteY2" fmla="*/ 942721 h 1164064"/>
                <a:gd name="connsiteX3" fmla="*/ 6135057 w 9159926"/>
                <a:gd name="connsiteY3" fmla="*/ 1162870 h 1164064"/>
                <a:gd name="connsiteX4" fmla="*/ 3150697 w 9159926"/>
                <a:gd name="connsiteY4" fmla="*/ 881517 h 1164064"/>
                <a:gd name="connsiteX5" fmla="*/ 4217 w 9159926"/>
                <a:gd name="connsiteY5" fmla="*/ 1157393 h 1164064"/>
                <a:gd name="connsiteX6" fmla="*/ 3664 w 9159926"/>
                <a:gd name="connsiteY6" fmla="*/ 7310 h 1164064"/>
                <a:gd name="connsiteX0" fmla="*/ 4449 w 9160711"/>
                <a:gd name="connsiteY0" fmla="*/ 7310 h 1164062"/>
                <a:gd name="connsiteX1" fmla="*/ 9160557 w 9160711"/>
                <a:gd name="connsiteY1" fmla="*/ 0 h 1164062"/>
                <a:gd name="connsiteX2" fmla="*/ 9160046 w 9160711"/>
                <a:gd name="connsiteY2" fmla="*/ 942721 h 1164062"/>
                <a:gd name="connsiteX3" fmla="*/ 6135842 w 9160711"/>
                <a:gd name="connsiteY3" fmla="*/ 1162870 h 1164062"/>
                <a:gd name="connsiteX4" fmla="*/ 3151482 w 9160711"/>
                <a:gd name="connsiteY4" fmla="*/ 881517 h 1164062"/>
                <a:gd name="connsiteX5" fmla="*/ 3094 w 9160711"/>
                <a:gd name="connsiteY5" fmla="*/ 1157393 h 1164062"/>
                <a:gd name="connsiteX6" fmla="*/ 4449 w 9160711"/>
                <a:gd name="connsiteY6" fmla="*/ 7310 h 1164062"/>
                <a:gd name="connsiteX0" fmla="*/ 5495 w 9161757"/>
                <a:gd name="connsiteY0" fmla="*/ 7310 h 1164064"/>
                <a:gd name="connsiteX1" fmla="*/ 9161603 w 9161757"/>
                <a:gd name="connsiteY1" fmla="*/ 0 h 1164064"/>
                <a:gd name="connsiteX2" fmla="*/ 9161092 w 9161757"/>
                <a:gd name="connsiteY2" fmla="*/ 942721 h 1164064"/>
                <a:gd name="connsiteX3" fmla="*/ 6136888 w 9161757"/>
                <a:gd name="connsiteY3" fmla="*/ 1162870 h 1164064"/>
                <a:gd name="connsiteX4" fmla="*/ 3152528 w 9161757"/>
                <a:gd name="connsiteY4" fmla="*/ 881517 h 1164064"/>
                <a:gd name="connsiteX5" fmla="*/ 2232 w 9161757"/>
                <a:gd name="connsiteY5" fmla="*/ 1161048 h 1164064"/>
                <a:gd name="connsiteX6" fmla="*/ 5495 w 9161757"/>
                <a:gd name="connsiteY6" fmla="*/ 7310 h 1164064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  <a:gd name="connsiteX0" fmla="*/ 5495 w 9161757"/>
                <a:gd name="connsiteY0" fmla="*/ 7310 h 1161503"/>
                <a:gd name="connsiteX1" fmla="*/ 9161603 w 9161757"/>
                <a:gd name="connsiteY1" fmla="*/ 0 h 1161503"/>
                <a:gd name="connsiteX2" fmla="*/ 9161092 w 9161757"/>
                <a:gd name="connsiteY2" fmla="*/ 942721 h 1161503"/>
                <a:gd name="connsiteX3" fmla="*/ 6136888 w 9161757"/>
                <a:gd name="connsiteY3" fmla="*/ 1124313 h 1161503"/>
                <a:gd name="connsiteX4" fmla="*/ 3152528 w 9161757"/>
                <a:gd name="connsiteY4" fmla="*/ 881517 h 1161503"/>
                <a:gd name="connsiteX5" fmla="*/ 2232 w 9161757"/>
                <a:gd name="connsiteY5" fmla="*/ 1161048 h 1161503"/>
                <a:gd name="connsiteX6" fmla="*/ 5495 w 9161757"/>
                <a:gd name="connsiteY6" fmla="*/ 7310 h 116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61757" h="1161503">
                  <a:moveTo>
                    <a:pt x="5495" y="7310"/>
                  </a:moveTo>
                  <a:lnTo>
                    <a:pt x="9161603" y="0"/>
                  </a:lnTo>
                  <a:cubicBezTo>
                    <a:pt x="9159524" y="310585"/>
                    <a:pt x="9163171" y="632136"/>
                    <a:pt x="9161092" y="942721"/>
                  </a:cubicBezTo>
                  <a:cubicBezTo>
                    <a:pt x="8353875" y="942721"/>
                    <a:pt x="6913960" y="1137099"/>
                    <a:pt x="6136888" y="1124313"/>
                  </a:cubicBezTo>
                  <a:cubicBezTo>
                    <a:pt x="5388787" y="1136803"/>
                    <a:pt x="4063579" y="888217"/>
                    <a:pt x="3152528" y="881517"/>
                  </a:cubicBezTo>
                  <a:cubicBezTo>
                    <a:pt x="2278322" y="888217"/>
                    <a:pt x="1067357" y="1174445"/>
                    <a:pt x="2232" y="1161048"/>
                  </a:cubicBezTo>
                  <a:cubicBezTo>
                    <a:pt x="-1118" y="799307"/>
                    <a:pt x="-1204" y="389147"/>
                    <a:pt x="5495" y="731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-241" y="0"/>
              <a:ext cx="9134871" cy="79381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4541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FA57-95F8-4192-A0DA-B75133CCC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6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video" Target="file:///C:\Documents%20and%20Settings\Mathieu%20Desbrun\My%20Documents\PowerPoint%20Presentations\GrailAnim2.avi" TargetMode="External"/><Relationship Id="rId4" Type="http://schemas.openxmlformats.org/officeDocument/2006/relationships/slideLayout" Target="../slideLayouts/slideLayout4.xml"/><Relationship Id="rId9" Type="http://schemas.microsoft.com/office/2007/relationships/media" Target="file:///C:\Documents%20and%20Settings\Mathieu%20Desbrun\My%20Documents\PowerPoint%20Presentations\GrailAnim2.avi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19213"/>
            <a:ext cx="7886700" cy="49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8225" y="6492875"/>
            <a:ext cx="365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1DEBA1-FE4F-425D-A307-9D51DB1D3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23888" y="-139700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" name="GrailAnim2.avi">
            <a:hlinkClick r:id="" action="ppaction://media"/>
          </p:cNvPr>
          <p:cNvPicPr>
            <a:picLocks noRot="1" noChangeAspect="1" noChangeArrowheads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" t="22334" r="6935" b="18030"/>
          <a:stretch>
            <a:fillRect/>
          </a:stretch>
        </p:blipFill>
        <p:spPr bwMode="auto">
          <a:xfrm>
            <a:off x="0" y="5943600"/>
            <a:ext cx="1219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10"/>
          <p:cNvSpPr>
            <a:spLocks noChangeShapeType="1"/>
          </p:cNvSpPr>
          <p:nvPr/>
        </p:nvSpPr>
        <p:spPr bwMode="auto">
          <a:xfrm>
            <a:off x="1338263" y="6400800"/>
            <a:ext cx="7318375" cy="0"/>
          </a:xfrm>
          <a:prstGeom prst="line">
            <a:avLst/>
          </a:prstGeom>
          <a:noFill/>
          <a:ln w="25400">
            <a:solidFill>
              <a:srgbClr val="4747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" name="GrailAnim2.avi">
            <a:hlinkClick r:id="" action="ppaction://media"/>
          </p:cNvPr>
          <p:cNvPicPr>
            <a:picLocks noRot="1" noChangeAspect="1" noChangeArrowheads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" t="22334" r="6935" b="18030"/>
          <a:stretch>
            <a:fillRect/>
          </a:stretch>
        </p:blipFill>
        <p:spPr bwMode="auto">
          <a:xfrm>
            <a:off x="0" y="5943600"/>
            <a:ext cx="1219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1338263" y="6400800"/>
            <a:ext cx="7318375" cy="0"/>
          </a:xfrm>
          <a:prstGeom prst="line">
            <a:avLst/>
          </a:prstGeom>
          <a:noFill/>
          <a:ln w="25400">
            <a:solidFill>
              <a:srgbClr val="4747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7" r:id="rId2"/>
    <p:sldLayoutId id="2147483722" r:id="rId3"/>
    <p:sldLayoutId id="2147483718" r:id="rId4"/>
    <p:sldLayoutId id="2147483719" r:id="rId5"/>
    <p:sldLayoutId id="2147483720" r:id="rId6"/>
    <p:sldLayoutId id="2147483727" r:id="rId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30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0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2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Britannic Bold" panose="020B0903060703020204" pitchFamily="34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ritannic Bold" panose="020B090306070302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Californian FB" panose="0207040306080B030204" pitchFamily="18" charset="0"/>
          <a:ea typeface="+mn-ea"/>
          <a:cs typeface="+mn-cs"/>
        </a:defRPr>
      </a:lvl1pPr>
      <a:lvl2pPr marL="749300" indent="-376238" algn="l" defTabSz="854075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rgbClr val="F35B1B"/>
        </a:buClr>
        <a:buSzPct val="75000"/>
        <a:buFont typeface="Wingdings" panose="05000000000000000000" pitchFamily="2" charset="2"/>
        <a:buChar char="q"/>
        <a:defRPr sz="2400" kern="1200">
          <a:solidFill>
            <a:schemeClr val="tx1"/>
          </a:solidFill>
          <a:latin typeface="Californian FB" panose="0207040306080B030204" pitchFamily="18" charset="0"/>
          <a:ea typeface="+mn-ea"/>
          <a:cs typeface="+mn-cs"/>
        </a:defRPr>
      </a:lvl2pPr>
      <a:lvl3pPr marL="1227138" indent="-371475" algn="l" defTabSz="854075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rgbClr val="F35B1B"/>
        </a:buClr>
        <a:buSzPct val="75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Californian FB" panose="0207040306080B030204" pitchFamily="18" charset="0"/>
          <a:ea typeface="+mn-ea"/>
          <a:cs typeface="+mn-cs"/>
        </a:defRPr>
      </a:lvl3pPr>
      <a:lvl4pPr marL="1647825" indent="-315913" algn="l" defTabSz="854075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rgbClr val="F35B1B"/>
        </a:buClr>
        <a:buSzPct val="75000"/>
        <a:buFont typeface="Wingdings" panose="05000000000000000000" pitchFamily="2" charset="2"/>
        <a:buChar char="q"/>
        <a:defRPr kern="1200">
          <a:solidFill>
            <a:schemeClr val="tx1"/>
          </a:solidFill>
          <a:latin typeface="Californian FB" panose="0207040306080B030204" pitchFamily="18" charset="0"/>
          <a:ea typeface="+mn-ea"/>
          <a:cs typeface="+mn-cs"/>
        </a:defRPr>
      </a:lvl4pPr>
      <a:lvl5pPr marL="1973263" indent="-160338" algn="l" defTabSz="854075" rtl="0" eaLnBrk="0" fontAlgn="base" hangingPunct="0"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Californian FB" panose="0207040306080B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-12759" y="5959"/>
            <a:ext cx="9201363" cy="3037648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-9650" y="2116632"/>
            <a:ext cx="9188605" cy="2119313"/>
            <a:chOff x="0" y="2928493"/>
            <a:chExt cx="9188605" cy="2119313"/>
          </a:xfrm>
        </p:grpSpPr>
        <p:grpSp>
          <p:nvGrpSpPr>
            <p:cNvPr id="17" name="Group 5"/>
            <p:cNvGrpSpPr>
              <a:grpSpLocks/>
            </p:cNvGrpSpPr>
            <p:nvPr/>
          </p:nvGrpSpPr>
          <p:grpSpPr bwMode="auto">
            <a:xfrm>
              <a:off x="0" y="3918059"/>
              <a:ext cx="9186989" cy="1129747"/>
              <a:chOff x="-1829" y="0"/>
              <a:chExt cx="9145984" cy="1130392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-1829" y="525209"/>
                <a:ext cx="9146006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-241" y="-553"/>
                <a:ext cx="9134892" cy="79420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" name="Group 6"/>
            <p:cNvGrpSpPr>
              <a:grpSpLocks/>
            </p:cNvGrpSpPr>
            <p:nvPr/>
          </p:nvGrpSpPr>
          <p:grpSpPr bwMode="auto">
            <a:xfrm flipH="1" flipV="1">
              <a:off x="0" y="2928493"/>
              <a:ext cx="9188605" cy="1129747"/>
              <a:chOff x="-13118" y="0"/>
              <a:chExt cx="9147593" cy="1130392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-13118" y="525209"/>
                <a:ext cx="9146005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-417" y="-553"/>
                <a:ext cx="9134892" cy="79420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0" y="2369343"/>
            <a:ext cx="9188605" cy="2119313"/>
            <a:chOff x="0" y="2928493"/>
            <a:chExt cx="9188605" cy="2119313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3918059"/>
              <a:ext cx="9186989" cy="1129747"/>
              <a:chOff x="-1829" y="0"/>
              <a:chExt cx="9145984" cy="1130392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-1829" y="525209"/>
                <a:ext cx="9146006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-241" y="-553"/>
                <a:ext cx="9134892" cy="79420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6"/>
            <p:cNvGrpSpPr>
              <a:grpSpLocks/>
            </p:cNvGrpSpPr>
            <p:nvPr/>
          </p:nvGrpSpPr>
          <p:grpSpPr bwMode="auto">
            <a:xfrm flipH="1" flipV="1">
              <a:off x="0" y="2928493"/>
              <a:ext cx="9188605" cy="1129747"/>
              <a:chOff x="-13118" y="0"/>
              <a:chExt cx="9147593" cy="1130392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-13118" y="525209"/>
                <a:ext cx="9146005" cy="605183"/>
              </a:xfrm>
              <a:custGeom>
                <a:avLst/>
                <a:gdLst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184359 w 9198108"/>
                  <a:gd name="connsiteY5" fmla="*/ 803868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165609"/>
                  <a:gd name="connsiteX1" fmla="*/ 9198108 w 9198108"/>
                  <a:gd name="connsiteY1" fmla="*/ 0 h 1165609"/>
                  <a:gd name="connsiteX2" fmla="*/ 9198108 w 9198108"/>
                  <a:gd name="connsiteY2" fmla="*/ 1085222 h 1165609"/>
                  <a:gd name="connsiteX3" fmla="*/ 7148245 w 9198108"/>
                  <a:gd name="connsiteY3" fmla="*/ 964641 h 1165609"/>
                  <a:gd name="connsiteX4" fmla="*/ 4616060 w 9198108"/>
                  <a:gd name="connsiteY4" fmla="*/ 1165609 h 1165609"/>
                  <a:gd name="connsiteX5" fmla="*/ 2214504 w 9198108"/>
                  <a:gd name="connsiteY5" fmla="*/ 904352 h 1165609"/>
                  <a:gd name="connsiteX6" fmla="*/ 3867 w 9198108"/>
                  <a:gd name="connsiteY6" fmla="*/ 1105318 h 1165609"/>
                  <a:gd name="connsiteX7" fmla="*/ 3867 w 9198108"/>
                  <a:gd name="connsiteY7" fmla="*/ 0 h 1165609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7148245 w 9198108"/>
                  <a:gd name="connsiteY3" fmla="*/ 964641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96237"/>
                  <a:gd name="connsiteX1" fmla="*/ 9198108 w 9198108"/>
                  <a:gd name="connsiteY1" fmla="*/ 0 h 1296237"/>
                  <a:gd name="connsiteX2" fmla="*/ 9198108 w 9198108"/>
                  <a:gd name="connsiteY2" fmla="*/ 1296237 h 1296237"/>
                  <a:gd name="connsiteX3" fmla="*/ 6977423 w 9198108"/>
                  <a:gd name="connsiteY3" fmla="*/ 954592 h 1296237"/>
                  <a:gd name="connsiteX4" fmla="*/ 4616060 w 9198108"/>
                  <a:gd name="connsiteY4" fmla="*/ 1165609 h 1296237"/>
                  <a:gd name="connsiteX5" fmla="*/ 2214504 w 9198108"/>
                  <a:gd name="connsiteY5" fmla="*/ 904352 h 1296237"/>
                  <a:gd name="connsiteX6" fmla="*/ 3867 w 9198108"/>
                  <a:gd name="connsiteY6" fmla="*/ 1105318 h 1296237"/>
                  <a:gd name="connsiteX7" fmla="*/ 3867 w 9198108"/>
                  <a:gd name="connsiteY7" fmla="*/ 0 h 1296237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4616060 w 9198108"/>
                  <a:gd name="connsiteY4" fmla="*/ 1165609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2214504 w 9198108"/>
                  <a:gd name="connsiteY5" fmla="*/ 904352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198108"/>
                  <a:gd name="connsiteY0" fmla="*/ 0 h 1205802"/>
                  <a:gd name="connsiteX1" fmla="*/ 9198108 w 9198108"/>
                  <a:gd name="connsiteY1" fmla="*/ 0 h 1205802"/>
                  <a:gd name="connsiteX2" fmla="*/ 9167963 w 9198108"/>
                  <a:gd name="connsiteY2" fmla="*/ 1205802 h 1205802"/>
                  <a:gd name="connsiteX3" fmla="*/ 6977423 w 9198108"/>
                  <a:gd name="connsiteY3" fmla="*/ 954592 h 1205802"/>
                  <a:gd name="connsiteX4" fmla="*/ 6133361 w 9198108"/>
                  <a:gd name="connsiteY4" fmla="*/ 1155560 h 1205802"/>
                  <a:gd name="connsiteX5" fmla="*/ 3671515 w 9198108"/>
                  <a:gd name="connsiteY5" fmla="*/ 884255 h 1205802"/>
                  <a:gd name="connsiteX6" fmla="*/ 3867 w 9198108"/>
                  <a:gd name="connsiteY6" fmla="*/ 1105318 h 1205802"/>
                  <a:gd name="connsiteX7" fmla="*/ 3867 w 9198108"/>
                  <a:gd name="connsiteY7" fmla="*/ 0 h 1205802"/>
                  <a:gd name="connsiteX0" fmla="*/ 3867 w 9385616"/>
                  <a:gd name="connsiteY0" fmla="*/ 0 h 1205802"/>
                  <a:gd name="connsiteX1" fmla="*/ 9198108 w 9385616"/>
                  <a:gd name="connsiteY1" fmla="*/ 0 h 1205802"/>
                  <a:gd name="connsiteX2" fmla="*/ 9167963 w 9385616"/>
                  <a:gd name="connsiteY2" fmla="*/ 1205802 h 1205802"/>
                  <a:gd name="connsiteX3" fmla="*/ 9167964 w 9385616"/>
                  <a:gd name="connsiteY3" fmla="*/ 924447 h 1205802"/>
                  <a:gd name="connsiteX4" fmla="*/ 6133361 w 9385616"/>
                  <a:gd name="connsiteY4" fmla="*/ 1155560 h 1205802"/>
                  <a:gd name="connsiteX5" fmla="*/ 3671515 w 9385616"/>
                  <a:gd name="connsiteY5" fmla="*/ 884255 h 1205802"/>
                  <a:gd name="connsiteX6" fmla="*/ 3867 w 9385616"/>
                  <a:gd name="connsiteY6" fmla="*/ 1105318 h 1205802"/>
                  <a:gd name="connsiteX7" fmla="*/ 3867 w 9385616"/>
                  <a:gd name="connsiteY7" fmla="*/ 0 h 1205802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671515 w 9198108"/>
                  <a:gd name="connsiteY4" fmla="*/ 884255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1105318 h 1156704"/>
                  <a:gd name="connsiteX6" fmla="*/ 3867 w 9198108"/>
                  <a:gd name="connsiteY6" fmla="*/ 0 h 1156704"/>
                  <a:gd name="connsiteX0" fmla="*/ 3867 w 9198108"/>
                  <a:gd name="connsiteY0" fmla="*/ 0 h 1156704"/>
                  <a:gd name="connsiteX1" fmla="*/ 9198108 w 9198108"/>
                  <a:gd name="connsiteY1" fmla="*/ 0 h 1156704"/>
                  <a:gd name="connsiteX2" fmla="*/ 9167964 w 9198108"/>
                  <a:gd name="connsiteY2" fmla="*/ 924447 h 1156704"/>
                  <a:gd name="connsiteX3" fmla="*/ 6133361 w 9198108"/>
                  <a:gd name="connsiteY3" fmla="*/ 1155560 h 1156704"/>
                  <a:gd name="connsiteX4" fmla="*/ 3149001 w 9198108"/>
                  <a:gd name="connsiteY4" fmla="*/ 874207 h 1156704"/>
                  <a:gd name="connsiteX5" fmla="*/ 3867 w 9198108"/>
                  <a:gd name="connsiteY5" fmla="*/ 924448 h 1156704"/>
                  <a:gd name="connsiteX6" fmla="*/ 3867 w 9198108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65947 w 9196091"/>
                  <a:gd name="connsiteY2" fmla="*/ 924447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206140"/>
                  <a:gd name="connsiteY0" fmla="*/ 0 h 1156704"/>
                  <a:gd name="connsiteX1" fmla="*/ 9196091 w 9206140"/>
                  <a:gd name="connsiteY1" fmla="*/ 0 h 1156704"/>
                  <a:gd name="connsiteX2" fmla="*/ 9206140 w 9206140"/>
                  <a:gd name="connsiteY2" fmla="*/ 924446 h 1156704"/>
                  <a:gd name="connsiteX3" fmla="*/ 6131344 w 9206140"/>
                  <a:gd name="connsiteY3" fmla="*/ 1155560 h 1156704"/>
                  <a:gd name="connsiteX4" fmla="*/ 3146984 w 9206140"/>
                  <a:gd name="connsiteY4" fmla="*/ 874207 h 1156704"/>
                  <a:gd name="connsiteX5" fmla="*/ 11899 w 9206140"/>
                  <a:gd name="connsiteY5" fmla="*/ 1135464 h 1156704"/>
                  <a:gd name="connsiteX6" fmla="*/ 1850 w 9206140"/>
                  <a:gd name="connsiteY6" fmla="*/ 0 h 1156704"/>
                  <a:gd name="connsiteX0" fmla="*/ 1850 w 9196091"/>
                  <a:gd name="connsiteY0" fmla="*/ 0 h 1156704"/>
                  <a:gd name="connsiteX1" fmla="*/ 9196091 w 9196091"/>
                  <a:gd name="connsiteY1" fmla="*/ 0 h 1156704"/>
                  <a:gd name="connsiteX2" fmla="*/ 9186043 w 9196091"/>
                  <a:gd name="connsiteY2" fmla="*/ 924446 h 1156704"/>
                  <a:gd name="connsiteX3" fmla="*/ 6131344 w 9196091"/>
                  <a:gd name="connsiteY3" fmla="*/ 1155560 h 1156704"/>
                  <a:gd name="connsiteX4" fmla="*/ 3146984 w 9196091"/>
                  <a:gd name="connsiteY4" fmla="*/ 874207 h 1156704"/>
                  <a:gd name="connsiteX5" fmla="*/ 11899 w 9196091"/>
                  <a:gd name="connsiteY5" fmla="*/ 1135464 h 1156704"/>
                  <a:gd name="connsiteX6" fmla="*/ 1850 w 9196091"/>
                  <a:gd name="connsiteY6" fmla="*/ 0 h 1156704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985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1850 w 9196091"/>
                  <a:gd name="connsiteY0" fmla="*/ 0 h 1156735"/>
                  <a:gd name="connsiteX1" fmla="*/ 9196091 w 9196091"/>
                  <a:gd name="connsiteY1" fmla="*/ 0 h 1156735"/>
                  <a:gd name="connsiteX2" fmla="*/ 9186043 w 9196091"/>
                  <a:gd name="connsiteY2" fmla="*/ 931756 h 1156735"/>
                  <a:gd name="connsiteX3" fmla="*/ 6131344 w 9196091"/>
                  <a:gd name="connsiteY3" fmla="*/ 1155560 h 1156735"/>
                  <a:gd name="connsiteX4" fmla="*/ 3146984 w 9196091"/>
                  <a:gd name="connsiteY4" fmla="*/ 874207 h 1156735"/>
                  <a:gd name="connsiteX5" fmla="*/ 11899 w 9196091"/>
                  <a:gd name="connsiteY5" fmla="*/ 1135464 h 1156735"/>
                  <a:gd name="connsiteX6" fmla="*/ 1850 w 9196091"/>
                  <a:gd name="connsiteY6" fmla="*/ 0 h 1156735"/>
                  <a:gd name="connsiteX0" fmla="*/ 1850 w 9196091"/>
                  <a:gd name="connsiteY0" fmla="*/ 0 h 1156737"/>
                  <a:gd name="connsiteX1" fmla="*/ 9196091 w 9196091"/>
                  <a:gd name="connsiteY1" fmla="*/ 0 h 1156737"/>
                  <a:gd name="connsiteX2" fmla="*/ 9182233 w 9196091"/>
                  <a:gd name="connsiteY2" fmla="*/ 931756 h 1156737"/>
                  <a:gd name="connsiteX3" fmla="*/ 6131344 w 9196091"/>
                  <a:gd name="connsiteY3" fmla="*/ 1155560 h 1156737"/>
                  <a:gd name="connsiteX4" fmla="*/ 3146984 w 9196091"/>
                  <a:gd name="connsiteY4" fmla="*/ 874207 h 1156737"/>
                  <a:gd name="connsiteX5" fmla="*/ 11899 w 9196091"/>
                  <a:gd name="connsiteY5" fmla="*/ 1135464 h 1156737"/>
                  <a:gd name="connsiteX6" fmla="*/ 1850 w 9196091"/>
                  <a:gd name="connsiteY6" fmla="*/ 0 h 1156737"/>
                  <a:gd name="connsiteX0" fmla="*/ 6789 w 9201030"/>
                  <a:gd name="connsiteY0" fmla="*/ 0 h 1156735"/>
                  <a:gd name="connsiteX1" fmla="*/ 9201030 w 9201030"/>
                  <a:gd name="connsiteY1" fmla="*/ 0 h 1156735"/>
                  <a:gd name="connsiteX2" fmla="*/ 9187172 w 9201030"/>
                  <a:gd name="connsiteY2" fmla="*/ 931756 h 1156735"/>
                  <a:gd name="connsiteX3" fmla="*/ 6136283 w 9201030"/>
                  <a:gd name="connsiteY3" fmla="*/ 1155560 h 1156735"/>
                  <a:gd name="connsiteX4" fmla="*/ 3151923 w 9201030"/>
                  <a:gd name="connsiteY4" fmla="*/ 874207 h 1156735"/>
                  <a:gd name="connsiteX5" fmla="*/ 1644 w 9201030"/>
                  <a:gd name="connsiteY5" fmla="*/ 1135464 h 1156735"/>
                  <a:gd name="connsiteX6" fmla="*/ 6789 w 9201030"/>
                  <a:gd name="connsiteY6" fmla="*/ 0 h 1156735"/>
                  <a:gd name="connsiteX0" fmla="*/ 3665 w 9197906"/>
                  <a:gd name="connsiteY0" fmla="*/ 0 h 1156737"/>
                  <a:gd name="connsiteX1" fmla="*/ 9197906 w 9197906"/>
                  <a:gd name="connsiteY1" fmla="*/ 0 h 1156737"/>
                  <a:gd name="connsiteX2" fmla="*/ 9184048 w 9197906"/>
                  <a:gd name="connsiteY2" fmla="*/ 931756 h 1156737"/>
                  <a:gd name="connsiteX3" fmla="*/ 6133159 w 9197906"/>
                  <a:gd name="connsiteY3" fmla="*/ 1155560 h 1156737"/>
                  <a:gd name="connsiteX4" fmla="*/ 3148799 w 9197906"/>
                  <a:gd name="connsiteY4" fmla="*/ 874207 h 1156737"/>
                  <a:gd name="connsiteX5" fmla="*/ 4218 w 9197906"/>
                  <a:gd name="connsiteY5" fmla="*/ 1142774 h 1156737"/>
                  <a:gd name="connsiteX6" fmla="*/ 3665 w 9197906"/>
                  <a:gd name="connsiteY6" fmla="*/ 0 h 1156737"/>
                  <a:gd name="connsiteX0" fmla="*/ 3665 w 9197906"/>
                  <a:gd name="connsiteY0" fmla="*/ 0 h 1156735"/>
                  <a:gd name="connsiteX1" fmla="*/ 9197906 w 9197906"/>
                  <a:gd name="connsiteY1" fmla="*/ 0 h 1156735"/>
                  <a:gd name="connsiteX2" fmla="*/ 9184048 w 9197906"/>
                  <a:gd name="connsiteY2" fmla="*/ 931756 h 1156735"/>
                  <a:gd name="connsiteX3" fmla="*/ 6133159 w 9197906"/>
                  <a:gd name="connsiteY3" fmla="*/ 1155560 h 1156735"/>
                  <a:gd name="connsiteX4" fmla="*/ 3148799 w 9197906"/>
                  <a:gd name="connsiteY4" fmla="*/ 874207 h 1156735"/>
                  <a:gd name="connsiteX5" fmla="*/ 4218 w 9197906"/>
                  <a:gd name="connsiteY5" fmla="*/ 1146429 h 1156735"/>
                  <a:gd name="connsiteX6" fmla="*/ 3665 w 9197906"/>
                  <a:gd name="connsiteY6" fmla="*/ 0 h 1156735"/>
                  <a:gd name="connsiteX0" fmla="*/ 3086 w 9199226"/>
                  <a:gd name="connsiteY0" fmla="*/ 0 h 1156737"/>
                  <a:gd name="connsiteX1" fmla="*/ 9199226 w 9199226"/>
                  <a:gd name="connsiteY1" fmla="*/ 0 h 1156737"/>
                  <a:gd name="connsiteX2" fmla="*/ 9185368 w 9199226"/>
                  <a:gd name="connsiteY2" fmla="*/ 931756 h 1156737"/>
                  <a:gd name="connsiteX3" fmla="*/ 6134479 w 9199226"/>
                  <a:gd name="connsiteY3" fmla="*/ 1155560 h 1156737"/>
                  <a:gd name="connsiteX4" fmla="*/ 3150119 w 9199226"/>
                  <a:gd name="connsiteY4" fmla="*/ 874207 h 1156737"/>
                  <a:gd name="connsiteX5" fmla="*/ 5538 w 9199226"/>
                  <a:gd name="connsiteY5" fmla="*/ 1146429 h 1156737"/>
                  <a:gd name="connsiteX6" fmla="*/ 3086 w 9199226"/>
                  <a:gd name="connsiteY6" fmla="*/ 0 h 1156737"/>
                  <a:gd name="connsiteX0" fmla="*/ 3664 w 9199804"/>
                  <a:gd name="connsiteY0" fmla="*/ 0 h 1156735"/>
                  <a:gd name="connsiteX1" fmla="*/ 9199804 w 9199804"/>
                  <a:gd name="connsiteY1" fmla="*/ 0 h 1156735"/>
                  <a:gd name="connsiteX2" fmla="*/ 9185946 w 9199804"/>
                  <a:gd name="connsiteY2" fmla="*/ 931756 h 1156735"/>
                  <a:gd name="connsiteX3" fmla="*/ 6135057 w 9199804"/>
                  <a:gd name="connsiteY3" fmla="*/ 1155560 h 1156735"/>
                  <a:gd name="connsiteX4" fmla="*/ 3150697 w 9199804"/>
                  <a:gd name="connsiteY4" fmla="*/ 874207 h 1156735"/>
                  <a:gd name="connsiteX5" fmla="*/ 4217 w 9199804"/>
                  <a:gd name="connsiteY5" fmla="*/ 1150083 h 1156735"/>
                  <a:gd name="connsiteX6" fmla="*/ 3664 w 9199804"/>
                  <a:gd name="connsiteY6" fmla="*/ 0 h 1156735"/>
                  <a:gd name="connsiteX0" fmla="*/ 3664 w 9186070"/>
                  <a:gd name="connsiteY0" fmla="*/ 7310 h 1164047"/>
                  <a:gd name="connsiteX1" fmla="*/ 9165491 w 9186070"/>
                  <a:gd name="connsiteY1" fmla="*/ 0 h 1164047"/>
                  <a:gd name="connsiteX2" fmla="*/ 9185946 w 9186070"/>
                  <a:gd name="connsiteY2" fmla="*/ 939066 h 1164047"/>
                  <a:gd name="connsiteX3" fmla="*/ 6135057 w 9186070"/>
                  <a:gd name="connsiteY3" fmla="*/ 1162870 h 1164047"/>
                  <a:gd name="connsiteX4" fmla="*/ 3150697 w 9186070"/>
                  <a:gd name="connsiteY4" fmla="*/ 881517 h 1164047"/>
                  <a:gd name="connsiteX5" fmla="*/ 4217 w 9186070"/>
                  <a:gd name="connsiteY5" fmla="*/ 1157393 h 1164047"/>
                  <a:gd name="connsiteX6" fmla="*/ 3664 w 9186070"/>
                  <a:gd name="connsiteY6" fmla="*/ 7310 h 1164047"/>
                  <a:gd name="connsiteX0" fmla="*/ 3664 w 9165491"/>
                  <a:gd name="connsiteY0" fmla="*/ 7310 h 1164062"/>
                  <a:gd name="connsiteX1" fmla="*/ 9165491 w 9165491"/>
                  <a:gd name="connsiteY1" fmla="*/ 0 h 1164062"/>
                  <a:gd name="connsiteX2" fmla="*/ 9147820 w 9165491"/>
                  <a:gd name="connsiteY2" fmla="*/ 942721 h 1164062"/>
                  <a:gd name="connsiteX3" fmla="*/ 6135057 w 9165491"/>
                  <a:gd name="connsiteY3" fmla="*/ 1162870 h 1164062"/>
                  <a:gd name="connsiteX4" fmla="*/ 3150697 w 9165491"/>
                  <a:gd name="connsiteY4" fmla="*/ 881517 h 1164062"/>
                  <a:gd name="connsiteX5" fmla="*/ 4217 w 9165491"/>
                  <a:gd name="connsiteY5" fmla="*/ 1157393 h 1164062"/>
                  <a:gd name="connsiteX6" fmla="*/ 3664 w 9165491"/>
                  <a:gd name="connsiteY6" fmla="*/ 7310 h 1164062"/>
                  <a:gd name="connsiteX0" fmla="*/ 3664 w 9161678"/>
                  <a:gd name="connsiteY0" fmla="*/ 7310 h 1164064"/>
                  <a:gd name="connsiteX1" fmla="*/ 9161678 w 9161678"/>
                  <a:gd name="connsiteY1" fmla="*/ 0 h 1164064"/>
                  <a:gd name="connsiteX2" fmla="*/ 9147820 w 9161678"/>
                  <a:gd name="connsiteY2" fmla="*/ 942721 h 1164064"/>
                  <a:gd name="connsiteX3" fmla="*/ 6135057 w 9161678"/>
                  <a:gd name="connsiteY3" fmla="*/ 1162870 h 1164064"/>
                  <a:gd name="connsiteX4" fmla="*/ 3150697 w 9161678"/>
                  <a:gd name="connsiteY4" fmla="*/ 881517 h 1164064"/>
                  <a:gd name="connsiteX5" fmla="*/ 4217 w 9161678"/>
                  <a:gd name="connsiteY5" fmla="*/ 1157393 h 1164064"/>
                  <a:gd name="connsiteX6" fmla="*/ 3664 w 9161678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47820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772"/>
                  <a:gd name="connsiteY0" fmla="*/ 7310 h 1164064"/>
                  <a:gd name="connsiteX1" fmla="*/ 9159772 w 9159772"/>
                  <a:gd name="connsiteY1" fmla="*/ 0 h 1164064"/>
                  <a:gd name="connsiteX2" fmla="*/ 9153539 w 9159772"/>
                  <a:gd name="connsiteY2" fmla="*/ 942721 h 1164064"/>
                  <a:gd name="connsiteX3" fmla="*/ 6135057 w 9159772"/>
                  <a:gd name="connsiteY3" fmla="*/ 1162870 h 1164064"/>
                  <a:gd name="connsiteX4" fmla="*/ 3150697 w 9159772"/>
                  <a:gd name="connsiteY4" fmla="*/ 881517 h 1164064"/>
                  <a:gd name="connsiteX5" fmla="*/ 4217 w 9159772"/>
                  <a:gd name="connsiteY5" fmla="*/ 1157393 h 1164064"/>
                  <a:gd name="connsiteX6" fmla="*/ 3664 w 9159772"/>
                  <a:gd name="connsiteY6" fmla="*/ 7310 h 1164064"/>
                  <a:gd name="connsiteX0" fmla="*/ 3664 w 9159772"/>
                  <a:gd name="connsiteY0" fmla="*/ 7310 h 1164062"/>
                  <a:gd name="connsiteX1" fmla="*/ 9159772 w 9159772"/>
                  <a:gd name="connsiteY1" fmla="*/ 0 h 1164062"/>
                  <a:gd name="connsiteX2" fmla="*/ 9155445 w 9159772"/>
                  <a:gd name="connsiteY2" fmla="*/ 942721 h 1164062"/>
                  <a:gd name="connsiteX3" fmla="*/ 6135057 w 9159772"/>
                  <a:gd name="connsiteY3" fmla="*/ 1162870 h 1164062"/>
                  <a:gd name="connsiteX4" fmla="*/ 3150697 w 9159772"/>
                  <a:gd name="connsiteY4" fmla="*/ 881517 h 1164062"/>
                  <a:gd name="connsiteX5" fmla="*/ 4217 w 9159772"/>
                  <a:gd name="connsiteY5" fmla="*/ 1157393 h 1164062"/>
                  <a:gd name="connsiteX6" fmla="*/ 3664 w 9159772"/>
                  <a:gd name="connsiteY6" fmla="*/ 7310 h 1164062"/>
                  <a:gd name="connsiteX0" fmla="*/ 3664 w 9159926"/>
                  <a:gd name="connsiteY0" fmla="*/ 7310 h 1164064"/>
                  <a:gd name="connsiteX1" fmla="*/ 9159772 w 9159926"/>
                  <a:gd name="connsiteY1" fmla="*/ 0 h 1164064"/>
                  <a:gd name="connsiteX2" fmla="*/ 9159261 w 9159926"/>
                  <a:gd name="connsiteY2" fmla="*/ 942721 h 1164064"/>
                  <a:gd name="connsiteX3" fmla="*/ 6135057 w 9159926"/>
                  <a:gd name="connsiteY3" fmla="*/ 1162870 h 1164064"/>
                  <a:gd name="connsiteX4" fmla="*/ 3150697 w 9159926"/>
                  <a:gd name="connsiteY4" fmla="*/ 881517 h 1164064"/>
                  <a:gd name="connsiteX5" fmla="*/ 4217 w 9159926"/>
                  <a:gd name="connsiteY5" fmla="*/ 1157393 h 1164064"/>
                  <a:gd name="connsiteX6" fmla="*/ 3664 w 9159926"/>
                  <a:gd name="connsiteY6" fmla="*/ 7310 h 1164064"/>
                  <a:gd name="connsiteX0" fmla="*/ 4449 w 9160711"/>
                  <a:gd name="connsiteY0" fmla="*/ 7310 h 1164062"/>
                  <a:gd name="connsiteX1" fmla="*/ 9160557 w 9160711"/>
                  <a:gd name="connsiteY1" fmla="*/ 0 h 1164062"/>
                  <a:gd name="connsiteX2" fmla="*/ 9160046 w 9160711"/>
                  <a:gd name="connsiteY2" fmla="*/ 942721 h 1164062"/>
                  <a:gd name="connsiteX3" fmla="*/ 6135842 w 9160711"/>
                  <a:gd name="connsiteY3" fmla="*/ 1162870 h 1164062"/>
                  <a:gd name="connsiteX4" fmla="*/ 3151482 w 9160711"/>
                  <a:gd name="connsiteY4" fmla="*/ 881517 h 1164062"/>
                  <a:gd name="connsiteX5" fmla="*/ 3094 w 9160711"/>
                  <a:gd name="connsiteY5" fmla="*/ 1157393 h 1164062"/>
                  <a:gd name="connsiteX6" fmla="*/ 4449 w 9160711"/>
                  <a:gd name="connsiteY6" fmla="*/ 7310 h 1164062"/>
                  <a:gd name="connsiteX0" fmla="*/ 5495 w 9161757"/>
                  <a:gd name="connsiteY0" fmla="*/ 7310 h 1164064"/>
                  <a:gd name="connsiteX1" fmla="*/ 9161603 w 9161757"/>
                  <a:gd name="connsiteY1" fmla="*/ 0 h 1164064"/>
                  <a:gd name="connsiteX2" fmla="*/ 9161092 w 9161757"/>
                  <a:gd name="connsiteY2" fmla="*/ 942721 h 1164064"/>
                  <a:gd name="connsiteX3" fmla="*/ 6136888 w 9161757"/>
                  <a:gd name="connsiteY3" fmla="*/ 1162870 h 1164064"/>
                  <a:gd name="connsiteX4" fmla="*/ 3152528 w 9161757"/>
                  <a:gd name="connsiteY4" fmla="*/ 881517 h 1164064"/>
                  <a:gd name="connsiteX5" fmla="*/ 2232 w 9161757"/>
                  <a:gd name="connsiteY5" fmla="*/ 1161048 h 1164064"/>
                  <a:gd name="connsiteX6" fmla="*/ 5495 w 9161757"/>
                  <a:gd name="connsiteY6" fmla="*/ 7310 h 1164064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  <a:gd name="connsiteX0" fmla="*/ 5495 w 9161757"/>
                  <a:gd name="connsiteY0" fmla="*/ 7310 h 1161503"/>
                  <a:gd name="connsiteX1" fmla="*/ 9161603 w 9161757"/>
                  <a:gd name="connsiteY1" fmla="*/ 0 h 1161503"/>
                  <a:gd name="connsiteX2" fmla="*/ 9161092 w 9161757"/>
                  <a:gd name="connsiteY2" fmla="*/ 942721 h 1161503"/>
                  <a:gd name="connsiteX3" fmla="*/ 6136888 w 9161757"/>
                  <a:gd name="connsiteY3" fmla="*/ 1124313 h 1161503"/>
                  <a:gd name="connsiteX4" fmla="*/ 3152528 w 9161757"/>
                  <a:gd name="connsiteY4" fmla="*/ 881517 h 1161503"/>
                  <a:gd name="connsiteX5" fmla="*/ 2232 w 9161757"/>
                  <a:gd name="connsiteY5" fmla="*/ 1161048 h 1161503"/>
                  <a:gd name="connsiteX6" fmla="*/ 5495 w 9161757"/>
                  <a:gd name="connsiteY6" fmla="*/ 7310 h 1161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61757" h="1161503">
                    <a:moveTo>
                      <a:pt x="5495" y="7310"/>
                    </a:moveTo>
                    <a:lnTo>
                      <a:pt x="9161603" y="0"/>
                    </a:lnTo>
                    <a:cubicBezTo>
                      <a:pt x="9159524" y="310585"/>
                      <a:pt x="9163171" y="632136"/>
                      <a:pt x="9161092" y="942721"/>
                    </a:cubicBezTo>
                    <a:cubicBezTo>
                      <a:pt x="8353875" y="942721"/>
                      <a:pt x="6913960" y="1137099"/>
                      <a:pt x="6136888" y="1124313"/>
                    </a:cubicBezTo>
                    <a:cubicBezTo>
                      <a:pt x="5388787" y="1136803"/>
                      <a:pt x="4063579" y="888217"/>
                      <a:pt x="3152528" y="881517"/>
                    </a:cubicBezTo>
                    <a:cubicBezTo>
                      <a:pt x="2278322" y="888217"/>
                      <a:pt x="1067357" y="1174445"/>
                      <a:pt x="2232" y="1161048"/>
                    </a:cubicBezTo>
                    <a:cubicBezTo>
                      <a:pt x="-1118" y="799307"/>
                      <a:pt x="-1204" y="389147"/>
                      <a:pt x="5495" y="731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-417" y="-553"/>
                <a:ext cx="9134892" cy="794203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" name="Title 2"/>
          <p:cNvSpPr txBox="1">
            <a:spLocks/>
          </p:cNvSpPr>
          <p:nvPr/>
        </p:nvSpPr>
        <p:spPr bwMode="auto">
          <a:xfrm>
            <a:off x="211138" y="2766218"/>
            <a:ext cx="8761412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Viner Hand ITC" panose="03070502030502020203" pitchFamily="66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Britannic Bold" panose="020B0903060703020204" pitchFamily="34" charset="0"/>
              </a:defRPr>
            </a:lvl9pPr>
          </a:lstStyle>
          <a:p>
            <a:pPr eaLnBrk="1" hangingPunct="1"/>
            <a:r>
              <a:rPr lang="en-US" altLang="en-US" smtClean="0"/>
              <a:t>Final Remarks</a:t>
            </a:r>
            <a:endParaRPr lang="en-US" altLang="en-US" dirty="0" smtClean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029" y="4784609"/>
            <a:ext cx="2526451" cy="1894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86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45"/>
    </mc:Choice>
    <mc:Fallback xmlns="">
      <p:transition spd="slow" advTm="2524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33363" y="1092200"/>
            <a:ext cx="8648700" cy="1325563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altLang="en-US" sz="5400" dirty="0" smtClean="0"/>
              <a:t>Vector Field Processing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on triangle meshes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85981" y="3366329"/>
            <a:ext cx="7522755" cy="892552"/>
            <a:chOff x="1095822" y="3549376"/>
            <a:chExt cx="6862707" cy="892552"/>
          </a:xfrm>
        </p:grpSpPr>
        <p:sp>
          <p:nvSpPr>
            <p:cNvPr id="8" name="TextBox 7"/>
            <p:cNvSpPr txBox="1"/>
            <p:nvPr/>
          </p:nvSpPr>
          <p:spPr>
            <a:xfrm>
              <a:off x="1095822" y="3549376"/>
              <a:ext cx="21003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Fernando de Goes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5823" y="3897319"/>
              <a:ext cx="210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Pixar Animation Studios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86576" y="3570765"/>
              <a:ext cx="1986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Mathieu Desbrun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86577" y="3918708"/>
              <a:ext cx="1986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Caltech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58144" y="3568341"/>
              <a:ext cx="21003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Yiying Tong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58145" y="3918708"/>
              <a:ext cx="21003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Michigan State University</a:t>
              </a:r>
              <a:endParaRPr lang="en-US" sz="14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227" y="4660952"/>
            <a:ext cx="6989546" cy="19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530266" y="2213174"/>
            <a:ext cx="2193855" cy="35347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fornian FB"/>
              <a:cs typeface="Californian FB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88282" y="2213174"/>
            <a:ext cx="2193855" cy="35347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fornian FB"/>
              <a:cs typeface="Californian FB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Perspective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86212" y="1176656"/>
            <a:ext cx="5203506" cy="985711"/>
            <a:chOff x="328218" y="1960407"/>
            <a:chExt cx="5203506" cy="985711"/>
          </a:xfrm>
        </p:grpSpPr>
        <p:pic>
          <p:nvPicPr>
            <p:cNvPr id="6" name="Picture 5" descr="1-Whitney.pdf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773457">
              <a:off x="2563304" y="1960407"/>
              <a:ext cx="733725" cy="985711"/>
            </a:xfrm>
            <a:prstGeom prst="rect">
              <a:avLst/>
            </a:prstGeom>
          </p:spPr>
        </p:pic>
        <p:pic>
          <p:nvPicPr>
            <p:cNvPr id="7" name="Picture 6" descr="triangle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8060">
              <a:off x="328218" y="2013798"/>
              <a:ext cx="765024" cy="681869"/>
            </a:xfrm>
            <a:prstGeom prst="rect">
              <a:avLst/>
            </a:prstGeom>
          </p:spPr>
        </p:pic>
        <p:pic>
          <p:nvPicPr>
            <p:cNvPr id="8" name="Picture 7" descr="original.pdf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546" y="2029552"/>
              <a:ext cx="834178" cy="811135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2317374" y="2237700"/>
            <a:ext cx="2163088" cy="3513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fornian FB"/>
              <a:cs typeface="Californian FB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17374" y="2918625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discontinuous</a:t>
            </a:r>
            <a:endParaRPr lang="en-US" sz="2400" baseline="30000" dirty="0">
              <a:latin typeface="Californian FB"/>
              <a:cs typeface="Californian FB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27335" y="4099895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yes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17374" y="4678492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fornian FB"/>
                <a:cs typeface="Californian FB"/>
              </a:rPr>
              <a:t>yes</a:t>
            </a:r>
            <a:endParaRPr lang="en-US" sz="20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67238" y="2806102"/>
            <a:ext cx="2163088" cy="592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>
                <a:latin typeface="Californian FB"/>
                <a:cs typeface="Californian FB"/>
              </a:rPr>
              <a:t>continuous</a:t>
            </a:r>
            <a:br>
              <a:rPr lang="en-US" sz="2000" dirty="0" smtClean="0">
                <a:latin typeface="Californian FB"/>
                <a:cs typeface="Californian FB"/>
              </a:rPr>
            </a:br>
            <a:r>
              <a:rPr lang="en-US" sz="2000" dirty="0" smtClean="0">
                <a:latin typeface="Californian FB"/>
                <a:cs typeface="Californian FB"/>
              </a:rPr>
              <a:t>tangentially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48146" y="4099895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yes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58107" y="4678492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fornian FB"/>
                <a:cs typeface="Californian FB"/>
              </a:rPr>
              <a:t>not defined</a:t>
            </a:r>
            <a:endParaRPr lang="en-US" sz="20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57218" y="2322609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frame per face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87990" y="2322609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no frame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09089" y="2322609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frame per simplex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69245" y="2918625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continuous</a:t>
            </a:r>
            <a:endParaRPr lang="en-US" sz="2400" dirty="0">
              <a:latin typeface="Californian FB"/>
              <a:cs typeface="Californian FB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19049" y="4099895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fornian FB"/>
                <a:cs typeface="Californian FB"/>
              </a:rPr>
              <a:t>no</a:t>
            </a:r>
            <a:endParaRPr lang="en-US" sz="20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7082358" y="3471593"/>
            <a:ext cx="1565191" cy="472392"/>
            <a:chOff x="7082358" y="3471593"/>
            <a:chExt cx="1565191" cy="472392"/>
          </a:xfrm>
        </p:grpSpPr>
        <p:pic>
          <p:nvPicPr>
            <p:cNvPr id="45" name="Picture 4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2358" y="3471593"/>
              <a:ext cx="254000" cy="203200"/>
            </a:xfrm>
            <a:prstGeom prst="rect">
              <a:avLst/>
            </a:prstGeom>
          </p:spPr>
        </p:pic>
        <p:pic>
          <p:nvPicPr>
            <p:cNvPr id="46" name="Picture 45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8368" y="3471593"/>
              <a:ext cx="368300" cy="203200"/>
            </a:xfrm>
            <a:prstGeom prst="rect">
              <a:avLst/>
            </a:prstGeom>
          </p:spPr>
        </p:pic>
        <p:pic>
          <p:nvPicPr>
            <p:cNvPr id="47" name="Picture 46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4349" y="3471593"/>
              <a:ext cx="203200" cy="203200"/>
            </a:xfrm>
            <a:prstGeom prst="rect">
              <a:avLst/>
            </a:prstGeom>
          </p:spPr>
        </p:pic>
        <p:pic>
          <p:nvPicPr>
            <p:cNvPr id="48" name="Picture 47" descr="latex-image-1.pd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3349" y="3740785"/>
              <a:ext cx="584200" cy="203200"/>
            </a:xfrm>
            <a:prstGeom prst="rect">
              <a:avLst/>
            </a:prstGeom>
          </p:spPr>
        </p:pic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4560" y="3740785"/>
              <a:ext cx="711200" cy="203200"/>
            </a:xfrm>
            <a:prstGeom prst="rect">
              <a:avLst/>
            </a:prstGeom>
          </p:spPr>
        </p:pic>
      </p:grpSp>
      <p:cxnSp>
        <p:nvCxnSpPr>
          <p:cNvPr id="56" name="Straight Connector 55"/>
          <p:cNvCxnSpPr/>
          <p:nvPr/>
        </p:nvCxnSpPr>
        <p:spPr>
          <a:xfrm>
            <a:off x="2304922" y="2807772"/>
            <a:ext cx="6677215" cy="0"/>
          </a:xfrm>
          <a:prstGeom prst="line">
            <a:avLst/>
          </a:prstGeom>
          <a:ln w="50800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17374" y="3398975"/>
            <a:ext cx="6677215" cy="0"/>
          </a:xfrm>
          <a:prstGeom prst="line">
            <a:avLst/>
          </a:prstGeom>
          <a:ln w="50800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312057" y="3983584"/>
            <a:ext cx="6677215" cy="0"/>
          </a:xfrm>
          <a:prstGeom prst="line">
            <a:avLst/>
          </a:prstGeom>
          <a:ln w="50800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312057" y="4575057"/>
            <a:ext cx="6677215" cy="0"/>
          </a:xfrm>
          <a:prstGeom prst="line">
            <a:avLst/>
          </a:prstGeom>
          <a:ln w="50800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769245" y="4678492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yes</a:t>
            </a:r>
            <a:endParaRPr lang="en-US" sz="2000" dirty="0">
              <a:latin typeface="Californian FB"/>
              <a:cs typeface="Californian FB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139911" y="2237701"/>
            <a:ext cx="2165011" cy="3510223"/>
            <a:chOff x="139911" y="2237701"/>
            <a:chExt cx="2165011" cy="3510223"/>
          </a:xfrm>
        </p:grpSpPr>
        <p:sp>
          <p:nvSpPr>
            <p:cNvPr id="10" name="Rectangle 9"/>
            <p:cNvSpPr/>
            <p:nvPr/>
          </p:nvSpPr>
          <p:spPr>
            <a:xfrm>
              <a:off x="139911" y="2237701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Encoding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9911" y="2829174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Interpolation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9911" y="3420647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Derivative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9911" y="4613920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n-vector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9911" y="4012120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Hodge </a:t>
              </a:r>
              <a:r>
                <a:rPr lang="en-US" sz="2200" b="1" dirty="0" err="1" smtClean="0">
                  <a:latin typeface="Californian FB"/>
                  <a:cs typeface="Californian FB"/>
                </a:rPr>
                <a:t>decomp</a:t>
              </a:r>
              <a:r>
                <a:rPr lang="en-US" sz="2200" b="1" dirty="0" smtClean="0">
                  <a:latin typeface="Californian FB"/>
                  <a:cs typeface="Californian FB"/>
                </a:rPr>
                <a:t>.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39911" y="5205502"/>
              <a:ext cx="2155292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n-vector energy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357218" y="5280318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fornian FB"/>
                <a:cs typeface="Californian FB"/>
              </a:rPr>
              <a:t>non-convex</a:t>
            </a:r>
            <a:endParaRPr lang="en-US" sz="20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2285242" y="5177851"/>
            <a:ext cx="6677215" cy="0"/>
          </a:xfrm>
          <a:prstGeom prst="line">
            <a:avLst/>
          </a:prstGeom>
          <a:ln w="50800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6779447" y="5270074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fornian FB"/>
                <a:cs typeface="Californian FB"/>
              </a:rPr>
              <a:t>convex</a:t>
            </a:r>
            <a:endParaRPr lang="en-US" sz="2000" dirty="0">
              <a:latin typeface="Californian FB"/>
              <a:cs typeface="Californian FB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548275" y="5281057"/>
            <a:ext cx="21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fornian FB"/>
                <a:cs typeface="Californian FB"/>
              </a:rPr>
              <a:t>not defined</a:t>
            </a:r>
            <a:endParaRPr lang="en-US" sz="20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09879" y="3460831"/>
            <a:ext cx="1688553" cy="400110"/>
            <a:chOff x="-2315589" y="3087003"/>
            <a:chExt cx="1688553" cy="400110"/>
          </a:xfrm>
        </p:grpSpPr>
        <p:grpSp>
          <p:nvGrpSpPr>
            <p:cNvPr id="50" name="Group 49"/>
            <p:cNvGrpSpPr/>
            <p:nvPr/>
          </p:nvGrpSpPr>
          <p:grpSpPr>
            <a:xfrm>
              <a:off x="-2315589" y="3217447"/>
              <a:ext cx="964310" cy="203200"/>
              <a:chOff x="7082358" y="3471593"/>
              <a:chExt cx="964310" cy="203200"/>
            </a:xfrm>
          </p:grpSpPr>
          <p:pic>
            <p:nvPicPr>
              <p:cNvPr id="51" name="Picture 50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2358" y="3471593"/>
                <a:ext cx="254000" cy="203200"/>
              </a:xfrm>
              <a:prstGeom prst="rect">
                <a:avLst/>
              </a:prstGeom>
            </p:spPr>
          </p:pic>
          <p:pic>
            <p:nvPicPr>
              <p:cNvPr id="52" name="Picture 51" descr="latex-image-1.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78368" y="3471593"/>
                <a:ext cx="368300" cy="203200"/>
              </a:xfrm>
              <a:prstGeom prst="rect">
                <a:avLst/>
              </a:prstGeom>
            </p:spPr>
          </p:pic>
        </p:grpSp>
        <p:pic>
          <p:nvPicPr>
            <p:cNvPr id="53" name="Picture 52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11278" y="3223768"/>
              <a:ext cx="203200" cy="2032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-1177187" y="3087003"/>
              <a:ext cx="5501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sz="2000" dirty="0" smtClean="0"/>
                <a:t>   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822472" y="3472622"/>
            <a:ext cx="1688553" cy="400110"/>
            <a:chOff x="-2315589" y="3087003"/>
            <a:chExt cx="1688553" cy="400110"/>
          </a:xfrm>
        </p:grpSpPr>
        <p:grpSp>
          <p:nvGrpSpPr>
            <p:cNvPr id="62" name="Group 61"/>
            <p:cNvGrpSpPr/>
            <p:nvPr/>
          </p:nvGrpSpPr>
          <p:grpSpPr>
            <a:xfrm>
              <a:off x="-2315589" y="3217447"/>
              <a:ext cx="964310" cy="203200"/>
              <a:chOff x="7082358" y="3471593"/>
              <a:chExt cx="964310" cy="203200"/>
            </a:xfrm>
          </p:grpSpPr>
          <p:pic>
            <p:nvPicPr>
              <p:cNvPr id="66" name="Picture 65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2358" y="3471593"/>
                <a:ext cx="254000" cy="203200"/>
              </a:xfrm>
              <a:prstGeom prst="rect">
                <a:avLst/>
              </a:prstGeom>
            </p:spPr>
          </p:pic>
          <p:pic>
            <p:nvPicPr>
              <p:cNvPr id="67" name="Picture 66" descr="latex-image-1.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78368" y="3471593"/>
                <a:ext cx="368300" cy="203200"/>
              </a:xfrm>
              <a:prstGeom prst="rect">
                <a:avLst/>
              </a:prstGeom>
            </p:spPr>
          </p:pic>
        </p:grpSp>
        <p:pic>
          <p:nvPicPr>
            <p:cNvPr id="64" name="Picture 63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11278" y="3223768"/>
              <a:ext cx="203200" cy="203200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-1177187" y="3087003"/>
              <a:ext cx="5501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sz="2000" dirty="0" smtClean="0"/>
                <a:t>   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7798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559"/>
    </mc:Choice>
    <mc:Fallback xmlns="">
      <p:transition spd="slow" advTm="331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6" grpId="0" animBg="1"/>
      <p:bldP spid="22" grpId="0"/>
      <p:bldP spid="24" grpId="0"/>
      <p:bldP spid="26" grpId="0"/>
      <p:bldP spid="34" grpId="0"/>
      <p:bldP spid="36" grpId="0"/>
      <p:bldP spid="38" grpId="0"/>
      <p:bldP spid="19" grpId="0"/>
      <p:bldP spid="33" grpId="0"/>
      <p:bldP spid="39" grpId="0"/>
      <p:bldP spid="40" grpId="0"/>
      <p:bldP spid="42" grpId="0"/>
      <p:bldP spid="63" grpId="0"/>
      <p:bldP spid="80" grpId="0"/>
      <p:bldP spid="83" grpId="0"/>
      <p:bldP spid="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39911" y="2213174"/>
            <a:ext cx="8854678" cy="3538213"/>
            <a:chOff x="139911" y="2213174"/>
            <a:chExt cx="8854678" cy="3538213"/>
          </a:xfrm>
        </p:grpSpPr>
        <p:sp>
          <p:nvSpPr>
            <p:cNvPr id="72" name="Rectangle 71"/>
            <p:cNvSpPr/>
            <p:nvPr/>
          </p:nvSpPr>
          <p:spPr>
            <a:xfrm>
              <a:off x="6788282" y="2213174"/>
              <a:ext cx="2193855" cy="353475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latin typeface="Californian FB"/>
                <a:cs typeface="Californian FB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30266" y="2213174"/>
              <a:ext cx="2193855" cy="353475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latin typeface="Californian FB"/>
                <a:cs typeface="Californian FB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9911" y="2237701"/>
              <a:ext cx="2165011" cy="542422"/>
            </a:xfrm>
            <a:prstGeom prst="rect">
              <a:avLst/>
            </a:prstGeom>
            <a:solidFill>
              <a:srgbClr val="ED7D31">
                <a:alpha val="21000"/>
              </a:srgb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Encoding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9911" y="2829174"/>
              <a:ext cx="2165011" cy="542422"/>
            </a:xfrm>
            <a:prstGeom prst="rect">
              <a:avLst/>
            </a:prstGeom>
            <a:solidFill>
              <a:srgbClr val="ED7D31">
                <a:alpha val="21000"/>
              </a:srgb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Interpolation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9911" y="3420647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Derivative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9911" y="4613920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n-vector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9911" y="4012120"/>
              <a:ext cx="2165011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Hodge </a:t>
              </a:r>
              <a:r>
                <a:rPr lang="en-US" sz="2200" b="1" dirty="0" err="1" smtClean="0">
                  <a:latin typeface="Californian FB"/>
                  <a:cs typeface="Californian FB"/>
                </a:rPr>
                <a:t>decomp</a:t>
              </a:r>
              <a:r>
                <a:rPr lang="en-US" sz="2200" b="1" dirty="0" smtClean="0">
                  <a:latin typeface="Californian FB"/>
                  <a:cs typeface="Californian FB"/>
                </a:rPr>
                <a:t>.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17374" y="2237700"/>
              <a:ext cx="2163088" cy="351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latin typeface="Californian FB"/>
                <a:cs typeface="Californian FB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2304922" y="2807772"/>
              <a:ext cx="6677215" cy="0"/>
            </a:xfrm>
            <a:prstGeom prst="line">
              <a:avLst/>
            </a:prstGeom>
            <a:ln w="50800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317374" y="3398975"/>
              <a:ext cx="6677215" cy="0"/>
            </a:xfrm>
            <a:prstGeom prst="line">
              <a:avLst/>
            </a:prstGeom>
            <a:ln w="50800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312057" y="3983584"/>
              <a:ext cx="6677215" cy="0"/>
            </a:xfrm>
            <a:prstGeom prst="line">
              <a:avLst/>
            </a:prstGeom>
            <a:ln w="50800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312057" y="4575057"/>
              <a:ext cx="6677215" cy="0"/>
            </a:xfrm>
            <a:prstGeom prst="line">
              <a:avLst/>
            </a:prstGeom>
            <a:ln w="50800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139911" y="5205502"/>
              <a:ext cx="2155292" cy="542422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latin typeface="Californian FB"/>
                  <a:cs typeface="Californian FB"/>
                </a:rPr>
                <a:t>n-vector energy</a:t>
              </a:r>
              <a:endParaRPr lang="en-US" sz="2200" b="1" dirty="0">
                <a:latin typeface="Californian FB"/>
                <a:cs typeface="Californian FB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2285242" y="5177851"/>
              <a:ext cx="6677215" cy="0"/>
            </a:xfrm>
            <a:prstGeom prst="line">
              <a:avLst/>
            </a:prstGeom>
            <a:ln w="50800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74"/>
          <p:cNvSpPr/>
          <p:nvPr/>
        </p:nvSpPr>
        <p:spPr>
          <a:xfrm>
            <a:off x="2304922" y="3403988"/>
            <a:ext cx="2183461" cy="6081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dirty="0">
              <a:latin typeface="Californian FB"/>
              <a:cs typeface="Californian FB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488383" y="3403989"/>
            <a:ext cx="2299899" cy="6081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dirty="0">
              <a:latin typeface="Californian FB"/>
              <a:cs typeface="Californian FB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788282" y="4012119"/>
            <a:ext cx="2165011" cy="5795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dirty="0">
              <a:latin typeface="Californian FB"/>
              <a:cs typeface="Californian FB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280874" y="5150082"/>
            <a:ext cx="2199588" cy="6081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dirty="0">
              <a:latin typeface="Californian FB"/>
              <a:cs typeface="Californian FB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480462" y="4591716"/>
            <a:ext cx="2307820" cy="5742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dirty="0">
              <a:latin typeface="Californian FB"/>
              <a:cs typeface="Californian FB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Limitations?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86212" y="1176656"/>
            <a:ext cx="5203506" cy="985711"/>
            <a:chOff x="328218" y="1960407"/>
            <a:chExt cx="5203506" cy="985711"/>
          </a:xfrm>
        </p:grpSpPr>
        <p:pic>
          <p:nvPicPr>
            <p:cNvPr id="6" name="Picture 5" descr="1-Whitney.pd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773457">
              <a:off x="2563304" y="1960407"/>
              <a:ext cx="733725" cy="985711"/>
            </a:xfrm>
            <a:prstGeom prst="rect">
              <a:avLst/>
            </a:prstGeom>
          </p:spPr>
        </p:pic>
        <p:pic>
          <p:nvPicPr>
            <p:cNvPr id="7" name="Picture 6" descr="triangl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88060">
              <a:off x="328218" y="2013798"/>
              <a:ext cx="765024" cy="681869"/>
            </a:xfrm>
            <a:prstGeom prst="rect">
              <a:avLst/>
            </a:prstGeom>
          </p:spPr>
        </p:pic>
        <p:pic>
          <p:nvPicPr>
            <p:cNvPr id="8" name="Picture 7" descr="original.pd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546" y="2029552"/>
              <a:ext cx="834178" cy="811135"/>
            </a:xfrm>
            <a:prstGeom prst="rect">
              <a:avLst/>
            </a:prstGeom>
          </p:spPr>
        </p:pic>
      </p:grpSp>
      <p:sp>
        <p:nvSpPr>
          <p:cNvPr id="38" name="TextBox 37"/>
          <p:cNvSpPr txBox="1"/>
          <p:nvPr/>
        </p:nvSpPr>
        <p:spPr>
          <a:xfrm>
            <a:off x="4558107" y="4570872"/>
            <a:ext cx="21630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fornian FB"/>
                <a:cs typeface="Californian FB"/>
              </a:rPr>
              <a:t>???</a:t>
            </a:r>
            <a:endParaRPr lang="en-US" sz="32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859689" y="3729024"/>
            <a:ext cx="1562989" cy="203200"/>
            <a:chOff x="7084560" y="3740785"/>
            <a:chExt cx="1562989" cy="203200"/>
          </a:xfrm>
        </p:grpSpPr>
        <p:pic>
          <p:nvPicPr>
            <p:cNvPr id="64" name="Picture 63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3349" y="3740785"/>
              <a:ext cx="584200" cy="203200"/>
            </a:xfrm>
            <a:prstGeom prst="rect">
              <a:avLst/>
            </a:prstGeom>
          </p:spPr>
        </p:pic>
        <p:pic>
          <p:nvPicPr>
            <p:cNvPr id="65" name="Picture 6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4560" y="3740785"/>
              <a:ext cx="711200" cy="203200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/>
        </p:nvGrpSpPr>
        <p:grpSpPr>
          <a:xfrm>
            <a:off x="2652180" y="3722125"/>
            <a:ext cx="1562989" cy="203200"/>
            <a:chOff x="7084560" y="3740785"/>
            <a:chExt cx="1562989" cy="203200"/>
          </a:xfrm>
        </p:grpSpPr>
        <p:pic>
          <p:nvPicPr>
            <p:cNvPr id="70" name="Picture 69" descr="latex-image-1.pdf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3349" y="3740785"/>
              <a:ext cx="584200" cy="203200"/>
            </a:xfrm>
            <a:prstGeom prst="rect">
              <a:avLst/>
            </a:prstGeom>
          </p:spPr>
        </p:pic>
        <p:pic>
          <p:nvPicPr>
            <p:cNvPr id="71" name="Picture 70" descr="latex-image-1.pdf"/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rgbClr val="FF0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4560" y="3740785"/>
              <a:ext cx="711200" cy="203200"/>
            </a:xfrm>
            <a:prstGeom prst="rect">
              <a:avLst/>
            </a:prstGeom>
          </p:spPr>
        </p:pic>
      </p:grpSp>
      <p:sp>
        <p:nvSpPr>
          <p:cNvPr id="73" name="TextBox 72"/>
          <p:cNvSpPr txBox="1"/>
          <p:nvPr/>
        </p:nvSpPr>
        <p:spPr>
          <a:xfrm>
            <a:off x="6819049" y="3992275"/>
            <a:ext cx="21755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fornian FB"/>
                <a:cs typeface="Californian FB"/>
              </a:rPr>
              <a:t>???</a:t>
            </a:r>
            <a:endParaRPr lang="en-US" sz="32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17374" y="5165953"/>
            <a:ext cx="21630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fornian FB"/>
                <a:cs typeface="Californian FB"/>
              </a:rPr>
              <a:t>???</a:t>
            </a:r>
            <a:endParaRPr lang="en-US" sz="32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550271" y="4573875"/>
            <a:ext cx="21630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fornian FB"/>
                <a:cs typeface="Californian FB"/>
              </a:rPr>
              <a:t>???</a:t>
            </a:r>
            <a:endParaRPr lang="en-US" sz="3200" dirty="0">
              <a:solidFill>
                <a:srgbClr val="000000"/>
              </a:solidFill>
              <a:latin typeface="Californian FB"/>
              <a:cs typeface="Californian FB"/>
            </a:endParaRPr>
          </a:p>
        </p:txBody>
      </p:sp>
    </p:spTree>
    <p:extLst>
      <p:ext uri="{BB962C8B-B14F-4D97-AF65-F5344CB8AC3E}">
        <p14:creationId xmlns:p14="http://schemas.microsoft.com/office/powerpoint/2010/main" val="387082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23"/>
    </mc:Choice>
    <mc:Fallback xmlns="">
      <p:transition spd="slow" advTm="9692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Not </a:t>
            </a:r>
            <a:r>
              <a:rPr lang="en-US" dirty="0"/>
              <a:t>C</a:t>
            </a:r>
            <a:r>
              <a:rPr lang="en-US" dirty="0" smtClean="0"/>
              <a:t>overed</a:t>
            </a:r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28650" y="1319213"/>
            <a:ext cx="8207006" cy="49514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8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1pPr>
            <a:lvl2pPr marL="749300" indent="-376238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2pPr>
            <a:lvl3pPr marL="1227138" indent="-371475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3pPr>
            <a:lvl4pPr marL="1647825" indent="-315913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4pPr>
            <a:lvl5pPr marL="1973263" indent="-160338" algn="l" defTabSz="8540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en-US" sz="2600" dirty="0"/>
              <a:t>Killing vector fields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edge-based representation </a:t>
            </a:r>
            <a:r>
              <a:rPr lang="en-US" dirty="0">
                <a:solidFill>
                  <a:schemeClr val="accent2"/>
                </a:solidFill>
              </a:rPr>
              <a:t>[</a:t>
            </a:r>
            <a:r>
              <a:rPr lang="en-US" dirty="0" smtClean="0">
                <a:solidFill>
                  <a:schemeClr val="accent2"/>
                </a:solidFill>
              </a:rPr>
              <a:t>Ben-Chen </a:t>
            </a:r>
            <a:r>
              <a:rPr lang="en-US" i="1" dirty="0">
                <a:solidFill>
                  <a:schemeClr val="accent2"/>
                </a:solidFill>
              </a:rPr>
              <a:t>et al</a:t>
            </a:r>
            <a:r>
              <a:rPr lang="en-US" dirty="0">
                <a:solidFill>
                  <a:schemeClr val="accent2"/>
                </a:solidFill>
              </a:rPr>
              <a:t>. </a:t>
            </a:r>
            <a:r>
              <a:rPr lang="fr-FR" dirty="0">
                <a:solidFill>
                  <a:schemeClr val="accent2"/>
                </a:solidFill>
              </a:rPr>
              <a:t>’</a:t>
            </a:r>
            <a:r>
              <a:rPr lang="en-US" dirty="0">
                <a:solidFill>
                  <a:schemeClr val="accent2"/>
                </a:solidFill>
              </a:rPr>
              <a:t>10]</a:t>
            </a:r>
          </a:p>
          <a:p>
            <a:pPr marL="855663" lvl="2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altLang="en-US" sz="2600" dirty="0"/>
              <a:t>c</a:t>
            </a:r>
            <a:r>
              <a:rPr lang="en-US" altLang="en-US" sz="2600" dirty="0" smtClean="0"/>
              <a:t>onjugate vector fields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face-</a:t>
            </a:r>
            <a:r>
              <a:rPr lang="en-US" dirty="0">
                <a:solidFill>
                  <a:srgbClr val="000000"/>
                </a:solidFill>
              </a:rPr>
              <a:t>based representation </a:t>
            </a:r>
            <a:r>
              <a:rPr lang="en-US" dirty="0" smtClean="0">
                <a:solidFill>
                  <a:schemeClr val="accent2"/>
                </a:solidFill>
              </a:rPr>
              <a:t>[Liu </a:t>
            </a:r>
            <a:r>
              <a:rPr lang="en-US" i="1" dirty="0">
                <a:solidFill>
                  <a:schemeClr val="accent2"/>
                </a:solidFill>
              </a:rPr>
              <a:t>et al.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fr-FR" dirty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11]</a:t>
            </a:r>
          </a:p>
          <a:p>
            <a:pPr marL="855663" lvl="2" indent="0">
              <a:buNone/>
            </a:pPr>
            <a:endParaRPr lang="en-US" altLang="en-US" dirty="0"/>
          </a:p>
          <a:p>
            <a:pPr lvl="1"/>
            <a:r>
              <a:rPr lang="en-US" altLang="en-US" dirty="0" smtClean="0">
                <a:solidFill>
                  <a:srgbClr val="000000"/>
                </a:solidFill>
              </a:rPr>
              <a:t>n-poly-vectors</a:t>
            </a:r>
          </a:p>
          <a:p>
            <a:pPr lvl="2"/>
            <a:r>
              <a:rPr lang="en-US" altLang="en-US" dirty="0" smtClean="0">
                <a:solidFill>
                  <a:srgbClr val="000000"/>
                </a:solidFill>
              </a:rPr>
              <a:t>face-based representation </a:t>
            </a:r>
            <a:r>
              <a:rPr lang="en-US" dirty="0" smtClean="0">
                <a:solidFill>
                  <a:schemeClr val="accent2"/>
                </a:solidFill>
              </a:rPr>
              <a:t>[</a:t>
            </a:r>
            <a:r>
              <a:rPr lang="en-US" dirty="0" err="1" smtClean="0">
                <a:solidFill>
                  <a:schemeClr val="accent2"/>
                </a:solidFill>
              </a:rPr>
              <a:t>Diamanti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i="1" dirty="0" smtClean="0">
                <a:solidFill>
                  <a:schemeClr val="accent2"/>
                </a:solidFill>
              </a:rPr>
              <a:t>et </a:t>
            </a:r>
            <a:r>
              <a:rPr lang="en-US" i="1" dirty="0">
                <a:solidFill>
                  <a:schemeClr val="accent2"/>
                </a:solidFill>
              </a:rPr>
              <a:t>al. </a:t>
            </a:r>
            <a:r>
              <a:rPr lang="fr-FR" dirty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14]</a:t>
            </a:r>
          </a:p>
          <a:p>
            <a:pPr lvl="2"/>
            <a:endParaRPr lang="en-US" altLang="en-US" dirty="0">
              <a:solidFill>
                <a:schemeClr val="accent2"/>
              </a:solidFill>
            </a:endParaRPr>
          </a:p>
          <a:p>
            <a:pPr lvl="1"/>
            <a:r>
              <a:rPr lang="en-US" altLang="en-US" dirty="0">
                <a:solidFill>
                  <a:srgbClr val="000000"/>
                </a:solidFill>
              </a:rPr>
              <a:t>f</a:t>
            </a:r>
            <a:r>
              <a:rPr lang="en-US" altLang="en-US" dirty="0" smtClean="0">
                <a:solidFill>
                  <a:srgbClr val="000000"/>
                </a:solidFill>
              </a:rPr>
              <a:t>unctional representation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[Pavlov et </a:t>
            </a:r>
            <a:r>
              <a:rPr lang="en-US" dirty="0">
                <a:solidFill>
                  <a:schemeClr val="accent2"/>
                </a:solidFill>
              </a:rPr>
              <a:t>al. </a:t>
            </a:r>
            <a:r>
              <a:rPr lang="fr-FR" dirty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11, </a:t>
            </a:r>
            <a:r>
              <a:rPr lang="en-US" dirty="0" err="1" smtClean="0">
                <a:solidFill>
                  <a:schemeClr val="accent2"/>
                </a:solidFill>
              </a:rPr>
              <a:t>Azencot</a:t>
            </a:r>
            <a:r>
              <a:rPr lang="en-US" dirty="0" smtClean="0">
                <a:solidFill>
                  <a:schemeClr val="accent2"/>
                </a:solidFill>
              </a:rPr>
              <a:t> et al.’13</a:t>
            </a:r>
            <a:r>
              <a:rPr lang="en-US" dirty="0">
                <a:solidFill>
                  <a:schemeClr val="accent2"/>
                </a:solidFill>
              </a:rPr>
              <a:t>, </a:t>
            </a:r>
            <a:r>
              <a:rPr lang="en-US" dirty="0" err="1">
                <a:solidFill>
                  <a:schemeClr val="accent2"/>
                </a:solidFill>
              </a:rPr>
              <a:t>Azencot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i="1" dirty="0">
                <a:solidFill>
                  <a:schemeClr val="accent2"/>
                </a:solidFill>
              </a:rPr>
              <a:t>et al.</a:t>
            </a:r>
            <a:r>
              <a:rPr lang="en-US" dirty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15]</a:t>
            </a:r>
            <a:endParaRPr lang="en-US" dirty="0">
              <a:solidFill>
                <a:schemeClr val="accent2"/>
              </a:solidFill>
            </a:endParaRPr>
          </a:p>
          <a:p>
            <a:pPr lvl="2"/>
            <a:endParaRPr lang="en-US" altLang="en-US" dirty="0" smtClean="0">
              <a:solidFill>
                <a:srgbClr val="000000"/>
              </a:solidFill>
            </a:endParaRPr>
          </a:p>
          <a:p>
            <a:pPr lvl="1"/>
            <a:r>
              <a:rPr lang="en-US" altLang="en-US" dirty="0" err="1">
                <a:solidFill>
                  <a:srgbClr val="000000"/>
                </a:solidFill>
              </a:rPr>
              <a:t>i</a:t>
            </a:r>
            <a:r>
              <a:rPr lang="en-US" altLang="en-US" dirty="0" err="1" smtClean="0">
                <a:solidFill>
                  <a:srgbClr val="000000"/>
                </a:solidFill>
              </a:rPr>
              <a:t>ntegrability</a:t>
            </a:r>
            <a:r>
              <a:rPr lang="en-US" altLang="en-US" dirty="0" smtClean="0">
                <a:solidFill>
                  <a:srgbClr val="000000"/>
                </a:solidFill>
              </a:rPr>
              <a:t> of n-vector fields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[</a:t>
            </a:r>
            <a:r>
              <a:rPr lang="en-US" dirty="0" err="1" smtClean="0">
                <a:solidFill>
                  <a:schemeClr val="accent2"/>
                </a:solidFill>
              </a:rPr>
              <a:t>Diamanti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i="1" dirty="0" smtClean="0">
                <a:solidFill>
                  <a:schemeClr val="accent2"/>
                </a:solidFill>
              </a:rPr>
              <a:t>et </a:t>
            </a:r>
            <a:r>
              <a:rPr lang="en-US" i="1" dirty="0">
                <a:solidFill>
                  <a:schemeClr val="accent2"/>
                </a:solidFill>
              </a:rPr>
              <a:t>al.</a:t>
            </a:r>
            <a:r>
              <a:rPr lang="en-US" dirty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15</a:t>
            </a:r>
            <a:r>
              <a:rPr lang="en-US" dirty="0">
                <a:solidFill>
                  <a:schemeClr val="accent2"/>
                </a:solidFill>
              </a:rPr>
              <a:t>, </a:t>
            </a:r>
            <a:r>
              <a:rPr lang="en-US" dirty="0" err="1" smtClean="0">
                <a:solidFill>
                  <a:schemeClr val="accent2"/>
                </a:solidFill>
              </a:rPr>
              <a:t>Knoppel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i="1" dirty="0">
                <a:solidFill>
                  <a:schemeClr val="accent2"/>
                </a:solidFill>
              </a:rPr>
              <a:t>et al. </a:t>
            </a:r>
            <a:r>
              <a:rPr lang="fr-FR" dirty="0">
                <a:solidFill>
                  <a:schemeClr val="accent2"/>
                </a:solidFill>
              </a:rPr>
              <a:t>’</a:t>
            </a:r>
            <a:r>
              <a:rPr lang="en-US" dirty="0">
                <a:solidFill>
                  <a:schemeClr val="accent2"/>
                </a:solidFill>
              </a:rPr>
              <a:t>15</a:t>
            </a:r>
            <a:r>
              <a:rPr lang="en-US" dirty="0" smtClean="0">
                <a:solidFill>
                  <a:schemeClr val="accent2"/>
                </a:solidFill>
              </a:rPr>
              <a:t>, </a:t>
            </a:r>
            <a:r>
              <a:rPr lang="en-US" dirty="0" err="1" smtClean="0">
                <a:solidFill>
                  <a:schemeClr val="accent2"/>
                </a:solidFill>
              </a:rPr>
              <a:t>Jakob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i="1" dirty="0" smtClean="0">
                <a:solidFill>
                  <a:schemeClr val="accent2"/>
                </a:solidFill>
              </a:rPr>
              <a:t>et al.</a:t>
            </a:r>
            <a:r>
              <a:rPr lang="en-US" dirty="0" smtClean="0">
                <a:solidFill>
                  <a:schemeClr val="accent2"/>
                </a:solidFill>
              </a:rPr>
              <a:t>’15]</a:t>
            </a:r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034569" y="2658464"/>
            <a:ext cx="2109431" cy="3635349"/>
            <a:chOff x="7034569" y="2658464"/>
            <a:chExt cx="2109431" cy="363534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3043"/>
            <a:stretch/>
          </p:blipFill>
          <p:spPr>
            <a:xfrm>
              <a:off x="7034569" y="2658464"/>
              <a:ext cx="2109431" cy="350454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403351" y="6032203"/>
              <a:ext cx="14789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[</a:t>
              </a:r>
              <a:r>
                <a:rPr lang="en-US" sz="105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Knoppel</a:t>
              </a:r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et al. 2015]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173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539"/>
    </mc:Choice>
    <mc:Fallback xmlns="">
      <p:transition spd="slow" advTm="2295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624" y="3476084"/>
            <a:ext cx="4304123" cy="28330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Fields on 3D Volumes</a:t>
            </a:r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28650" y="1319213"/>
            <a:ext cx="8207006" cy="49514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8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1pPr>
            <a:lvl2pPr marL="749300" indent="-376238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2pPr>
            <a:lvl3pPr marL="1227138" indent="-371475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3pPr>
            <a:lvl4pPr marL="1647825" indent="-315913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4pPr>
            <a:lvl5pPr marL="1973263" indent="-160338" algn="l" defTabSz="8540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en-US" sz="2600" dirty="0" smtClean="0"/>
              <a:t>Existing works mirror the 2D case</a:t>
            </a:r>
          </a:p>
          <a:p>
            <a:pPr lvl="2"/>
            <a:r>
              <a:rPr lang="en-US" dirty="0" err="1" smtClean="0">
                <a:solidFill>
                  <a:srgbClr val="000000"/>
                </a:solidFill>
              </a:rPr>
              <a:t>tet</a:t>
            </a:r>
            <a:r>
              <a:rPr lang="en-US" dirty="0" smtClean="0">
                <a:solidFill>
                  <a:srgbClr val="000000"/>
                </a:solidFill>
              </a:rPr>
              <a:t>-based representation thru finite volume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f</a:t>
            </a:r>
            <a:r>
              <a:rPr lang="en-US" dirty="0" smtClean="0">
                <a:solidFill>
                  <a:srgbClr val="000000"/>
                </a:solidFill>
              </a:rPr>
              <a:t>ace/edge-based </a:t>
            </a:r>
            <a:r>
              <a:rPr lang="en-US" dirty="0">
                <a:solidFill>
                  <a:srgbClr val="000000"/>
                </a:solidFill>
              </a:rPr>
              <a:t>representation thru discrete exterior calculus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vertex-based representation thru finite elements</a:t>
            </a:r>
          </a:p>
          <a:p>
            <a:pPr lvl="2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Many open questions about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discrete connection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discrete covariant derivative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n-vector fields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ntegrability</a:t>
            </a:r>
          </a:p>
          <a:p>
            <a:pPr lvl="2"/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Applications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fluid simulation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hex-meshing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7394" y="6139820"/>
            <a:ext cx="1478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[Jiang et al.’14]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675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654"/>
    </mc:Choice>
    <mc:Fallback xmlns="">
      <p:transition spd="slow" advTm="1316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Vectors to Tensor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pic>
        <p:nvPicPr>
          <p:cNvPr id="4" name="内容占位符 7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43572"/>
          <a:stretch/>
        </p:blipFill>
        <p:spPr bwMode="auto">
          <a:xfrm>
            <a:off x="5352686" y="1031254"/>
            <a:ext cx="3791314" cy="355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58756" y="4180208"/>
            <a:ext cx="14789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[Jiang et al.’15]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28650" y="1319213"/>
            <a:ext cx="8207006" cy="49514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28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1pPr>
            <a:lvl2pPr marL="749300" indent="-376238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2pPr>
            <a:lvl3pPr marL="1227138" indent="-371475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3pPr>
            <a:lvl4pPr marL="1647825" indent="-315913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>
                <a:srgbClr val="F35B1B"/>
              </a:buClr>
              <a:buSzPct val="75000"/>
              <a:buFont typeface="Wingdings" panose="05000000000000000000" pitchFamily="2" charset="2"/>
              <a:buChar char="q"/>
              <a:defRPr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4pPr>
            <a:lvl5pPr marL="1973263" indent="-160338" algn="l" defTabSz="8540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Californian FB" panose="0207040306080B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0000"/>
              </a:lnSpc>
            </a:pPr>
            <a:r>
              <a:rPr lang="en-US" altLang="en-US" sz="2600" dirty="0" smtClean="0"/>
              <a:t>Tensor calculus</a:t>
            </a:r>
          </a:p>
          <a:p>
            <a:pPr lvl="2">
              <a:lnSpc>
                <a:spcPct val="110000"/>
              </a:lnSpc>
            </a:pPr>
            <a:r>
              <a:rPr lang="en-US" altLang="en-US" dirty="0"/>
              <a:t>c</a:t>
            </a:r>
            <a:r>
              <a:rPr lang="en-US" altLang="en-US" dirty="0" smtClean="0"/>
              <a:t>ovariant derivative</a:t>
            </a:r>
          </a:p>
          <a:p>
            <a:pPr lvl="2">
              <a:lnSpc>
                <a:spcPct val="110000"/>
              </a:lnSpc>
            </a:pPr>
            <a:r>
              <a:rPr lang="en-US" altLang="en-US" dirty="0"/>
              <a:t>m</a:t>
            </a:r>
            <a:r>
              <a:rPr lang="en-US" altLang="en-US" dirty="0" smtClean="0"/>
              <a:t>etric and anisotropy</a:t>
            </a:r>
          </a:p>
          <a:p>
            <a:pPr lvl="2">
              <a:lnSpc>
                <a:spcPct val="110000"/>
              </a:lnSpc>
            </a:pPr>
            <a:r>
              <a:rPr lang="en-US" altLang="en-US" dirty="0" smtClean="0"/>
              <a:t>strain </a:t>
            </a:r>
            <a:r>
              <a:rPr lang="en-US" altLang="en-US" dirty="0"/>
              <a:t>and </a:t>
            </a:r>
            <a:r>
              <a:rPr lang="en-US" altLang="en-US" dirty="0" smtClean="0"/>
              <a:t>stress</a:t>
            </a:r>
          </a:p>
          <a:p>
            <a:pPr lvl="2">
              <a:lnSpc>
                <a:spcPct val="11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Preliminary results</a:t>
            </a:r>
          </a:p>
          <a:p>
            <a:pPr lvl="2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ixed finite elements </a:t>
            </a:r>
            <a:r>
              <a:rPr lang="en-US" dirty="0" smtClean="0">
                <a:solidFill>
                  <a:schemeClr val="accent2"/>
                </a:solidFill>
              </a:rPr>
              <a:t>[Arnold </a:t>
            </a:r>
            <a:r>
              <a:rPr lang="en-US" i="1" dirty="0">
                <a:solidFill>
                  <a:schemeClr val="accent2"/>
                </a:solidFill>
              </a:rPr>
              <a:t>et al. </a:t>
            </a:r>
            <a:r>
              <a:rPr lang="fr-FR" dirty="0" smtClean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06]</a:t>
            </a:r>
            <a:endParaRPr lang="en-US" dirty="0" smtClean="0">
              <a:solidFill>
                <a:srgbClr val="00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ivergence-free </a:t>
            </a:r>
            <a:r>
              <a:rPr lang="en-US" dirty="0">
                <a:solidFill>
                  <a:srgbClr val="000000"/>
                </a:solidFill>
              </a:rPr>
              <a:t>tensor fields </a:t>
            </a:r>
            <a:r>
              <a:rPr lang="en-US" dirty="0">
                <a:solidFill>
                  <a:schemeClr val="accent2"/>
                </a:solidFill>
              </a:rPr>
              <a:t>[de Goes </a:t>
            </a:r>
            <a:r>
              <a:rPr lang="en-US" i="1" dirty="0">
                <a:solidFill>
                  <a:schemeClr val="accent2"/>
                </a:solidFill>
              </a:rPr>
              <a:t>et al</a:t>
            </a:r>
            <a:r>
              <a:rPr lang="en-US" i="1" dirty="0" smtClean="0">
                <a:solidFill>
                  <a:schemeClr val="accent2"/>
                </a:solidFill>
              </a:rPr>
              <a:t>. </a:t>
            </a:r>
            <a:r>
              <a:rPr lang="en-US" dirty="0" smtClean="0">
                <a:solidFill>
                  <a:schemeClr val="accent2"/>
                </a:solidFill>
              </a:rPr>
              <a:t>’13</a:t>
            </a:r>
            <a:r>
              <a:rPr lang="en-US" dirty="0">
                <a:solidFill>
                  <a:schemeClr val="accent2"/>
                </a:solidFill>
              </a:rPr>
              <a:t>]</a:t>
            </a:r>
            <a:endParaRPr lang="en-US" dirty="0">
              <a:solidFill>
                <a:srgbClr val="00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</a:rPr>
              <a:t>e</a:t>
            </a:r>
            <a:r>
              <a:rPr lang="en-US" dirty="0" smtClean="0">
                <a:solidFill>
                  <a:srgbClr val="000000"/>
                </a:solidFill>
              </a:rPr>
              <a:t>dge-based 2-tensor fields </a:t>
            </a:r>
            <a:r>
              <a:rPr lang="en-US" dirty="0" smtClean="0">
                <a:solidFill>
                  <a:schemeClr val="accent2"/>
                </a:solidFill>
              </a:rPr>
              <a:t>[de Goes </a:t>
            </a:r>
            <a:r>
              <a:rPr lang="en-US" i="1" dirty="0" smtClean="0">
                <a:solidFill>
                  <a:schemeClr val="accent2"/>
                </a:solidFill>
              </a:rPr>
              <a:t>et </a:t>
            </a:r>
            <a:r>
              <a:rPr lang="en-US" i="1" dirty="0">
                <a:solidFill>
                  <a:schemeClr val="accent2"/>
                </a:solidFill>
              </a:rPr>
              <a:t>al. </a:t>
            </a:r>
            <a:r>
              <a:rPr lang="fr-FR" dirty="0" smtClean="0">
                <a:solidFill>
                  <a:schemeClr val="accent2"/>
                </a:solidFill>
              </a:rPr>
              <a:t>’</a:t>
            </a:r>
            <a:r>
              <a:rPr lang="en-US" dirty="0" smtClean="0">
                <a:solidFill>
                  <a:schemeClr val="accent2"/>
                </a:solidFill>
              </a:rPr>
              <a:t>14]</a:t>
            </a:r>
          </a:p>
          <a:p>
            <a:pPr lvl="2">
              <a:lnSpc>
                <a:spcPct val="110000"/>
              </a:lnSpc>
            </a:pPr>
            <a:r>
              <a:rPr lang="en-US" dirty="0">
                <a:solidFill>
                  <a:srgbClr val="000000"/>
                </a:solidFill>
              </a:rPr>
              <a:t>f</a:t>
            </a:r>
            <a:r>
              <a:rPr lang="en-US" dirty="0" smtClean="0">
                <a:solidFill>
                  <a:srgbClr val="000000"/>
                </a:solidFill>
              </a:rPr>
              <a:t>ace-based anisotropy </a:t>
            </a:r>
            <a:r>
              <a:rPr lang="en-US" dirty="0" smtClean="0">
                <a:solidFill>
                  <a:schemeClr val="accent2"/>
                </a:solidFill>
              </a:rPr>
              <a:t>[</a:t>
            </a:r>
            <a:r>
              <a:rPr lang="en-US" dirty="0" err="1" smtClean="0">
                <a:solidFill>
                  <a:schemeClr val="accent2"/>
                </a:solidFill>
              </a:rPr>
              <a:t>Panozzo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i="1" dirty="0" smtClean="0">
                <a:solidFill>
                  <a:schemeClr val="accent2"/>
                </a:solidFill>
              </a:rPr>
              <a:t>et al. </a:t>
            </a:r>
            <a:r>
              <a:rPr lang="en-US" dirty="0" smtClean="0">
                <a:solidFill>
                  <a:schemeClr val="accent2"/>
                </a:solidFill>
              </a:rPr>
              <a:t>’14, Jiang </a:t>
            </a:r>
            <a:r>
              <a:rPr lang="en-US" i="1" dirty="0" smtClean="0">
                <a:solidFill>
                  <a:schemeClr val="accent2"/>
                </a:solidFill>
              </a:rPr>
              <a:t>et </a:t>
            </a:r>
            <a:r>
              <a:rPr lang="en-US" i="1" dirty="0">
                <a:solidFill>
                  <a:schemeClr val="accent2"/>
                </a:solidFill>
              </a:rPr>
              <a:t>al. </a:t>
            </a:r>
            <a:r>
              <a:rPr lang="fr-FR" dirty="0" smtClean="0">
                <a:solidFill>
                  <a:schemeClr val="accent2"/>
                </a:solidFill>
              </a:rPr>
              <a:t>’15</a:t>
            </a:r>
            <a:r>
              <a:rPr lang="en-US" dirty="0" smtClean="0">
                <a:solidFill>
                  <a:schemeClr val="accent2"/>
                </a:solidFill>
              </a:rPr>
              <a:t>]</a:t>
            </a:r>
            <a:endParaRPr lang="en-US" dirty="0">
              <a:solidFill>
                <a:schemeClr val="accent2"/>
              </a:solidFill>
            </a:endParaRPr>
          </a:p>
          <a:p>
            <a:pPr marL="855663" lvl="2" indent="0">
              <a:lnSpc>
                <a:spcPct val="11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65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798"/>
    </mc:Choice>
    <mc:Fallback xmlns="">
      <p:transition spd="slow" advTm="1207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On The Topic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9247" y="1657592"/>
            <a:ext cx="188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fornian FB" panose="0207040306080B030204" pitchFamily="18" charset="0"/>
              </a:rPr>
              <a:t>Course Notes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9299" y="2360153"/>
            <a:ext cx="29674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Californian FB" panose="0207040306080B030204" pitchFamily="18" charset="0"/>
              </a:rPr>
              <a:t>Living document, </a:t>
            </a:r>
            <a:br>
              <a:rPr lang="en-US" sz="2400" i="1" dirty="0" smtClean="0">
                <a:latin typeface="Californian FB" panose="0207040306080B030204" pitchFamily="18" charset="0"/>
              </a:rPr>
            </a:br>
            <a:r>
              <a:rPr lang="en-US" sz="2400" i="1" dirty="0" smtClean="0">
                <a:latin typeface="Californian FB" panose="0207040306080B030204" pitchFamily="18" charset="0"/>
              </a:rPr>
              <a:t>   so please send comments!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290" y="1337957"/>
            <a:ext cx="3920068" cy="47491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465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64"/>
    </mc:Choice>
    <mc:Fallback xmlns="">
      <p:transition spd="slow" advTm="325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wish to thank our collaborators for figures: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Beibei Liu, Jin Huang, Keenan Crane, Matthew Fisher, Max Budninskiy, Peter Schröder, Pierre Alliez, Tengfei Jiang, </a:t>
            </a:r>
            <a:r>
              <a:rPr lang="en-US" dirty="0" err="1"/>
              <a:t>Xianzhong</a:t>
            </a:r>
            <a:r>
              <a:rPr lang="en-US" dirty="0"/>
              <a:t> Fang</a:t>
            </a:r>
          </a:p>
          <a:p>
            <a:pPr>
              <a:lnSpc>
                <a:spcPct val="150000"/>
              </a:lnSpc>
            </a:pPr>
            <a:endParaRPr lang="en-US" sz="1050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And </a:t>
            </a:r>
            <a:r>
              <a:rPr lang="en-US" dirty="0"/>
              <a:t>funding </a:t>
            </a:r>
            <a:r>
              <a:rPr lang="en-US" dirty="0" smtClean="0"/>
              <a:t>support: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baseline="-3000" dirty="0" smtClean="0"/>
              <a:t>NSF CCF-1011944</a:t>
            </a:r>
            <a:r>
              <a:rPr lang="en-US" baseline="-3000" dirty="0"/>
              <a:t>, IIS-0953096, CMMI-1250261 and III-1302285, NSFC </a:t>
            </a:r>
            <a:r>
              <a:rPr lang="en-US" baseline="-3000" dirty="0" smtClean="0"/>
              <a:t>61472170, </a:t>
            </a:r>
            <a:r>
              <a:rPr lang="en-US" baseline="-3000" dirty="0"/>
              <a:t>and the support of Pixar Animations Studios, Disney Animation Studios, </a:t>
            </a:r>
            <a:r>
              <a:rPr lang="en-US" baseline="-3000" dirty="0" smtClean="0"/>
              <a:t>Zhejiang University CAD/CG State Key Lab, </a:t>
            </a:r>
            <a:r>
              <a:rPr lang="en-US" baseline="-3000" dirty="0" err="1" smtClean="0"/>
              <a:t>Inria</a:t>
            </a:r>
            <a:r>
              <a:rPr lang="en-US" baseline="-3000" dirty="0" smtClean="0"/>
              <a:t>, and </a:t>
            </a:r>
            <a:r>
              <a:rPr lang="en-US" baseline="-3000" dirty="0"/>
              <a:t>Google.</a:t>
            </a:r>
            <a:r>
              <a:rPr lang="en-US" baseline="-3000" dirty="0" smtClean="0"/>
              <a:t>	</a:t>
            </a:r>
            <a:endParaRPr lang="en-US" baseline="-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70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2"/>
    </mc:Choice>
    <mc:Fallback xmlns="">
      <p:transition spd="slow" advTm="303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2050" name="Picture 2" descr="http://cdn2.content.compendiumblog.com/uploads/user/20a59527-c8c5-492a-b888-7d8411053591/d5d22638-8e6e-44a5-851c-9b5a5e97c1ce/Image/32e1f05b8bfee3a26cbb23bb99830402/raised_hands_w64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308" y="2891790"/>
            <a:ext cx="60960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78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77"/>
    </mc:Choice>
    <mc:Fallback xmlns="">
      <p:transition spd="slow" advTm="717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TERNALEDITCOMMAND" val="notepad %"/>
  <p:tag name="GHOSTSCRIPTCOMMAND" val="gswin32c"/>
  <p:tag name="TEXPOINTINIT" val=""/>
  <p:tag name="USEAMSFONTS" val="True"/>
  <p:tag name="EMBEDFONTS" val="False"/>
  <p:tag name="USEBOLDAMS" val="True"/>
  <p:tag name="DEFAULTDISPLAYSOURCE" val="\documentclass{slides}&#10;\pagestyle{empty}&#10;\usepackage{mathptm}&#10;%\usepackage{latexsym}&#10;\usepackage{amssymb}&#10;\usepackage{amsmath}&#10;\begin{document}&#10;$$$$&#10;\end{document}&#10;&#10;"/>
  <p:tag name="TEX2PS" val="latex $(base).tex; dvips -D $(res) -E -o $(base).ps $(base).dvi"/>
  <p:tag name="TEX2PSBATCH" val="latex --interaction=nonstopmode $(base).tex; dvips -D $(res) -E -o $(base).ps $(base).dvi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2"/>
  <p:tag name="DEFAULTFONTSIZE" val="10"/>
  <p:tag name="DEFAULTWIDTH" val="348"/>
  <p:tag name="DEFAULTHEIGHT" val="30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2|6.8|120.3|37.8|54.6|44.1|2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37.1|41.9|42.1|58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72.1|37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6|43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"/>
</p:tagLst>
</file>

<file path=ppt/theme/theme1.xml><?xml version="1.0" encoding="utf-8"?>
<a:theme xmlns:a="http://schemas.openxmlformats.org/drawingml/2006/main" name="Applied Geometry Lab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51940</TotalTime>
  <Words>402</Words>
  <Application>Microsoft Office PowerPoint</Application>
  <PresentationFormat>On-screen Show (4:3)</PresentationFormat>
  <Paragraphs>103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Britannic Bold</vt:lpstr>
      <vt:lpstr>Calibri</vt:lpstr>
      <vt:lpstr>Californian FB</vt:lpstr>
      <vt:lpstr>Times New Roman</vt:lpstr>
      <vt:lpstr>Viner Hand ITC</vt:lpstr>
      <vt:lpstr>Wingdings</vt:lpstr>
      <vt:lpstr>Applied Geometry Lab Design</vt:lpstr>
      <vt:lpstr>PowerPoint Presentation</vt:lpstr>
      <vt:lpstr>In Perspective</vt:lpstr>
      <vt:lpstr>Limitations?</vt:lpstr>
      <vt:lpstr>Topics Not Covered</vt:lpstr>
      <vt:lpstr>Vector Fields on 3D Volumes</vt:lpstr>
      <vt:lpstr>From Vectors to Tensor Fields</vt:lpstr>
      <vt:lpstr>For More On The Topic</vt:lpstr>
      <vt:lpstr>Acknowledgments</vt:lpstr>
      <vt:lpstr>Questions?</vt:lpstr>
      <vt:lpstr>Vector Field Processing on triangle meshes</vt:lpstr>
    </vt:vector>
  </TitlesOfParts>
  <Manager>M.Desbrun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Applied Geometry</dc:title>
  <dc:subject>Lab description</dc:subject>
  <dc:creator>m@</dc:creator>
  <cp:lastModifiedBy>Mathieu Desbrun</cp:lastModifiedBy>
  <cp:revision>1283</cp:revision>
  <cp:lastPrinted>2015-10-07T11:38:14Z</cp:lastPrinted>
  <dcterms:created xsi:type="dcterms:W3CDTF">2003-01-26T07:16:40Z</dcterms:created>
  <dcterms:modified xsi:type="dcterms:W3CDTF">2017-02-08T06:59:44Z</dcterms:modified>
</cp:coreProperties>
</file>